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9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9" r:id="rId2"/>
    <p:sldId id="261" r:id="rId3"/>
    <p:sldId id="288" r:id="rId4"/>
    <p:sldId id="289" r:id="rId5"/>
    <p:sldId id="282" r:id="rId6"/>
    <p:sldId id="292" r:id="rId7"/>
    <p:sldId id="293" r:id="rId8"/>
    <p:sldId id="291" r:id="rId9"/>
    <p:sldId id="290" r:id="rId10"/>
    <p:sldId id="277" r:id="rId11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nl-NL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ardsectie" id="{779CC93D-E52E-4D84-901B-11D7331DD495}">
          <p14:sldIdLst>
            <p14:sldId id="259"/>
            <p14:sldId id="261"/>
            <p14:sldId id="288"/>
            <p14:sldId id="289"/>
            <p14:sldId id="282"/>
            <p14:sldId id="292"/>
            <p14:sldId id="293"/>
            <p14:sldId id="291"/>
            <p14:sldId id="290"/>
            <p14:sldId id="27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ED6"/>
    <a:srgbClr val="003300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74" autoAdjust="0"/>
    <p:restoredTop sz="83977" autoAdjust="0"/>
  </p:normalViewPr>
  <p:slideViewPr>
    <p:cSldViewPr>
      <p:cViewPr varScale="1">
        <p:scale>
          <a:sx n="94" d="100"/>
          <a:sy n="94" d="100"/>
        </p:scale>
        <p:origin x="-160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4" d="100"/>
        <a:sy n="154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14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nl-NL" sz="1200"/>
            </a:lvl1pPr>
          </a:lstStyle>
          <a:p>
            <a:endParaRPr lang="nl-NL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nl-NL" sz="1200"/>
            </a:lvl1pPr>
          </a:lstStyle>
          <a:p>
            <a:fld id="{D83FDC75-7F73-4A4A-A77C-09AADF00E0EA}" type="datetimeFigureOut">
              <a:rPr lang="nl-NL" smtClean="0"/>
              <a:pPr/>
              <a:t>5-2-2011</a:t>
            </a:fld>
            <a:endParaRPr lang="nl-NL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nl-NL" sz="1200"/>
            </a:lvl1pPr>
          </a:lstStyle>
          <a:p>
            <a:endParaRPr lang="nl-NL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nl-NL" sz="1200"/>
            </a:lvl1pPr>
          </a:lstStyle>
          <a:p>
            <a:fld id="{459226BF-1F13-42D3-80DC-373E7ADD1EBC}" type="slidenum">
              <a:rPr lang="nl-NL" smtClean="0"/>
              <a:pPr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563474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nl-NL"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nl-NL" sz="1200"/>
            </a:lvl1pPr>
          </a:lstStyle>
          <a:p>
            <a:fld id="{48AEF76B-3757-4A0B-AF93-28494465C1DD}" type="datetimeFigureOut">
              <a:pPr/>
              <a:t>12/17/2009</a:t>
            </a:fld>
            <a:endParaRPr lang="nl-N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tekststijlen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nl-NL" sz="1200"/>
            </a:lvl1pPr>
          </a:lstStyle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nl-NL" sz="1200"/>
            </a:lvl1pPr>
          </a:lstStyle>
          <a:p>
            <a:fld id="{75693FD4-8F83-4EF7-AC3F-0DC0388986B0}" type="slidenum"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80985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nl-NL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nl-NL"/>
            </a:pPr>
            <a:r>
              <a:rPr lang="nl-NL" dirty="0" smtClean="0"/>
              <a:t>Deze sjabloon kan worden gebruikt als beginbestand voor het presenteren van trainingsmateriaal aan een groep.</a:t>
            </a:r>
          </a:p>
          <a:p>
            <a:endParaRPr lang="nl-NL" dirty="0" smtClean="0"/>
          </a:p>
          <a:p>
            <a:pPr lvl="0"/>
            <a:r>
              <a:rPr lang="nl-NL" sz="1200" b="1" dirty="0" smtClean="0"/>
              <a:t>Secties</a:t>
            </a:r>
            <a:endParaRPr lang="nl-NL" sz="1200" b="0" dirty="0" smtClean="0"/>
          </a:p>
          <a:p>
            <a:pPr lvl="0"/>
            <a:r>
              <a:rPr lang="nl-NL" sz="1200" b="0" dirty="0" smtClean="0"/>
              <a:t>Klik met de rechtermuisknop op een dia om secties toe te voegen.</a:t>
            </a:r>
            <a:r>
              <a:rPr lang="nl-NL" sz="1200" b="0" baseline="0" dirty="0" smtClean="0"/>
              <a:t> Secties kunnen u helpen uw dia's te ordenen en maken samenwerking tussen meerdere auteurs mogelijk.</a:t>
            </a:r>
            <a:endParaRPr lang="nl-NL" sz="1200" b="0" dirty="0" smtClean="0"/>
          </a:p>
          <a:p>
            <a:pPr lvl="0"/>
            <a:endParaRPr lang="nl-NL" sz="1200" b="1" dirty="0" smtClean="0"/>
          </a:p>
          <a:p>
            <a:pPr lvl="0"/>
            <a:r>
              <a:rPr lang="nl-NL" sz="1200" b="1" dirty="0" smtClean="0"/>
              <a:t>Notities</a:t>
            </a:r>
          </a:p>
          <a:p>
            <a:pPr lvl="0"/>
            <a:r>
              <a:rPr lang="nl-NL" sz="1200" dirty="0" smtClean="0"/>
              <a:t>Gebruik de sectie Notities om notities mee te leveren of om aanvullende gegevens beschikbaar te maken aan het publiek.</a:t>
            </a:r>
            <a:r>
              <a:rPr lang="nl-NL" sz="1200" baseline="0" dirty="0" smtClean="0"/>
              <a:t> Deze notities weergeven in de presentatieweergave tijdens uw presentatie. </a:t>
            </a:r>
          </a:p>
          <a:p>
            <a:pPr lvl="0">
              <a:buFontTx/>
              <a:buNone/>
            </a:pPr>
            <a:r>
              <a:rPr lang="nl-NL" sz="1200" dirty="0" smtClean="0"/>
              <a:t>Houd rekening met de tekengrootte (belangrijk voor toegankelijkheid, zichtbaarheid, videotaping en onlineproductie)</a:t>
            </a:r>
          </a:p>
          <a:p>
            <a:pPr lvl="0"/>
            <a:endParaRPr lang="nl-NL" sz="1200" dirty="0" smtClean="0"/>
          </a:p>
          <a:p>
            <a:pPr lvl="0">
              <a:buFontTx/>
              <a:buNone/>
            </a:pPr>
            <a:r>
              <a:rPr lang="nl-NL" sz="1200" b="1" dirty="0" smtClean="0"/>
              <a:t>Bijpassende kleuren </a:t>
            </a:r>
          </a:p>
          <a:p>
            <a:pPr lvl="0">
              <a:buFontTx/>
              <a:buNone/>
            </a:pPr>
            <a:r>
              <a:rPr lang="nl-NL" sz="1200" dirty="0" smtClean="0"/>
              <a:t>Let met name op de diagrammen, grafieken en tekstvakken.</a:t>
            </a:r>
            <a:r>
              <a:rPr lang="nl-NL" sz="1200" baseline="0" dirty="0" smtClean="0"/>
              <a:t> </a:t>
            </a:r>
            <a:endParaRPr lang="nl-NL" sz="1200" dirty="0" smtClean="0"/>
          </a:p>
          <a:p>
            <a:pPr lvl="0"/>
            <a:r>
              <a:rPr lang="nl-NL" sz="1200" dirty="0" smtClean="0"/>
              <a:t>Houd er rekening mee dat deelnemers afdrukken in zwart-wit of </a:t>
            </a:r>
            <a:r>
              <a:rPr lang="nl-NL" sz="1200" dirty="0" err="1" smtClean="0"/>
              <a:t>grijswaarden</a:t>
            </a:r>
            <a:r>
              <a:rPr lang="nl-NL" sz="1200" dirty="0" smtClean="0"/>
              <a:t>. Voer een testafdruk uit om te controleren of de kleuren die u hebt gekozen er ook goed uitzien als ze alleen in zwart-wit worden afgedrukt en </a:t>
            </a:r>
            <a:r>
              <a:rPr lang="nl-NL" sz="1200" dirty="0" err="1" smtClean="0"/>
              <a:t>grijswaarden</a:t>
            </a:r>
            <a:r>
              <a:rPr lang="nl-NL" sz="1200" dirty="0" smtClean="0"/>
              <a:t>.</a:t>
            </a:r>
          </a:p>
          <a:p>
            <a:pPr lvl="0">
              <a:buFontTx/>
              <a:buNone/>
            </a:pPr>
            <a:endParaRPr lang="nl-NL" sz="1200" dirty="0" smtClean="0"/>
          </a:p>
          <a:p>
            <a:pPr lvl="0">
              <a:buFontTx/>
              <a:buNone/>
            </a:pPr>
            <a:r>
              <a:rPr lang="nl-NL" sz="1200" b="1" dirty="0" smtClean="0"/>
              <a:t>Afbeeldingen, tabellen en grafieken</a:t>
            </a:r>
          </a:p>
          <a:p>
            <a:pPr lvl="0"/>
            <a:r>
              <a:rPr lang="nl-NL" sz="1200" dirty="0" smtClean="0"/>
              <a:t>Houd het simpel: gebruik indien mogelijk stijlen en kleuren die niet afleiden.</a:t>
            </a:r>
          </a:p>
          <a:p>
            <a:pPr lvl="0"/>
            <a:r>
              <a:rPr lang="nl-NL" sz="1200" dirty="0" smtClean="0"/>
              <a:t>Alle grafieken en tabellen van een label voorzien.</a:t>
            </a:r>
          </a:p>
          <a:p>
            <a:endParaRPr lang="nl-NL" dirty="0" smtClean="0"/>
          </a:p>
          <a:p>
            <a:endParaRPr lang="nl-NL" dirty="0" smtClean="0"/>
          </a:p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nl-NL" smtClean="0"/>
              <a:pPr/>
              <a:t>1</a:t>
            </a:fld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nl-NL" dirty="0" smtClean="0"/>
              <a:t>Geef een kort overzicht van de presentatie.</a:t>
            </a:r>
            <a:r>
              <a:rPr lang="nl-NL" baseline="0" dirty="0" smtClean="0"/>
              <a:t> B</a:t>
            </a:r>
            <a:r>
              <a:rPr lang="nl-NL" dirty="0" smtClean="0"/>
              <a:t>eschrijf het hoofdonderwerp van de presentatie en geef het belang hiervan aan.</a:t>
            </a:r>
          </a:p>
          <a:p>
            <a:pPr>
              <a:lnSpc>
                <a:spcPct val="80000"/>
              </a:lnSpc>
            </a:pPr>
            <a:r>
              <a:rPr lang="nl-NL" dirty="0" smtClean="0"/>
              <a:t>Introduceer de afzonderlijke hoofdonderwerpen.</a:t>
            </a:r>
          </a:p>
          <a:p>
            <a:r>
              <a:rPr lang="nl-NL" dirty="0" smtClean="0"/>
              <a:t>Als u uw publiek van een routekaart wilt voorzien,</a:t>
            </a:r>
            <a:r>
              <a:rPr lang="nl-NL" baseline="0" dirty="0" smtClean="0"/>
              <a:t> kunt u </a:t>
            </a:r>
            <a:r>
              <a:rPr lang="nl-NL" dirty="0" smtClean="0"/>
              <a:t>deze overzichtsdia gedurende de presentatie herhalen, waarbij u telkens het specifieke onderwerp markeert dat u daarna wilt behandelen.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nl-NL" smtClean="0"/>
              <a:pPr/>
              <a:t>2</a:t>
            </a:fld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nl-NL" dirty="0" smtClean="0"/>
              <a:t>Geef een kort overzicht van de presentatie.</a:t>
            </a:r>
            <a:r>
              <a:rPr lang="nl-NL" baseline="0" dirty="0" smtClean="0"/>
              <a:t> B</a:t>
            </a:r>
            <a:r>
              <a:rPr lang="nl-NL" dirty="0" smtClean="0"/>
              <a:t>eschrijf het hoofdonderwerp van de presentatie en geef het belang hiervan aan.</a:t>
            </a:r>
          </a:p>
          <a:p>
            <a:pPr>
              <a:lnSpc>
                <a:spcPct val="80000"/>
              </a:lnSpc>
            </a:pPr>
            <a:r>
              <a:rPr lang="nl-NL" dirty="0" smtClean="0"/>
              <a:t>Introduceer de afzonderlijke hoofdonderwerpen.</a:t>
            </a:r>
          </a:p>
          <a:p>
            <a:r>
              <a:rPr lang="nl-NL" dirty="0" smtClean="0"/>
              <a:t>Als u uw publiek van een routekaart wilt voorzien,</a:t>
            </a:r>
            <a:r>
              <a:rPr lang="nl-NL" baseline="0" dirty="0" smtClean="0"/>
              <a:t> kunt u </a:t>
            </a:r>
            <a:r>
              <a:rPr lang="nl-NL" dirty="0" smtClean="0"/>
              <a:t>deze overzichtsdia gedurende de presentatie herhalen, waarbij u telkens het specifieke onderwerp markeert dat u daarna wilt behandelen.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nl-NL" smtClean="0"/>
              <a:pPr/>
              <a:t>3</a:t>
            </a:fld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nl-NL" dirty="0" smtClean="0"/>
              <a:t>Geef een kort overzicht van de presentatie.</a:t>
            </a:r>
            <a:r>
              <a:rPr lang="nl-NL" baseline="0" dirty="0" smtClean="0"/>
              <a:t> B</a:t>
            </a:r>
            <a:r>
              <a:rPr lang="nl-NL" dirty="0" smtClean="0"/>
              <a:t>eschrijf het hoofdonderwerp van de presentatie en geef het belang hiervan aan.</a:t>
            </a:r>
          </a:p>
          <a:p>
            <a:pPr>
              <a:lnSpc>
                <a:spcPct val="80000"/>
              </a:lnSpc>
            </a:pPr>
            <a:r>
              <a:rPr lang="nl-NL" dirty="0" smtClean="0"/>
              <a:t>Introduceer de afzonderlijke hoofdonderwerpen.</a:t>
            </a:r>
          </a:p>
          <a:p>
            <a:r>
              <a:rPr lang="nl-NL" dirty="0" smtClean="0"/>
              <a:t>Als u uw publiek van een routekaart wilt voorzien,</a:t>
            </a:r>
            <a:r>
              <a:rPr lang="nl-NL" baseline="0" dirty="0" smtClean="0"/>
              <a:t> kunt u </a:t>
            </a:r>
            <a:r>
              <a:rPr lang="nl-NL" dirty="0" smtClean="0"/>
              <a:t>deze overzichtsdia gedurende de presentatie herhalen, waarbij u telkens het specifieke onderwerp markeert dat u daarna wilt behandelen.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nl-NL" smtClean="0"/>
              <a:pPr/>
              <a:t>4</a:t>
            </a:fld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nl-NL" smtClean="0"/>
              <a:pPr/>
              <a:t>5</a:t>
            </a:fld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nl-NL" smtClean="0"/>
              <a:pPr/>
              <a:t>6</a:t>
            </a:fld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nl-NL" smtClean="0"/>
              <a:pPr/>
              <a:t>7</a:t>
            </a:fld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lang="nl-NL" smtClean="0"/>
              <a:pPr/>
              <a:t>8</a:t>
            </a:fld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nl-NL" dirty="0" smtClean="0"/>
              <a:t>Geef een kort overzicht van de presentatie.</a:t>
            </a:r>
            <a:r>
              <a:rPr lang="nl-NL" baseline="0" dirty="0" smtClean="0"/>
              <a:t> B</a:t>
            </a:r>
            <a:r>
              <a:rPr lang="nl-NL" dirty="0" smtClean="0"/>
              <a:t>eschrijf het hoofdonderwerp van de presentatie en geef het belang hiervan aan.</a:t>
            </a:r>
          </a:p>
          <a:p>
            <a:pPr>
              <a:lnSpc>
                <a:spcPct val="80000"/>
              </a:lnSpc>
            </a:pPr>
            <a:r>
              <a:rPr lang="nl-NL" dirty="0" smtClean="0"/>
              <a:t>Introduceer de afzonderlijke hoofdonderwerpen.</a:t>
            </a:r>
          </a:p>
          <a:p>
            <a:r>
              <a:rPr lang="nl-NL" dirty="0" smtClean="0"/>
              <a:t>Als u uw publiek van een routekaart wilt voorzien,</a:t>
            </a:r>
            <a:r>
              <a:rPr lang="nl-NL" baseline="0" dirty="0" smtClean="0"/>
              <a:t> kunt u </a:t>
            </a:r>
            <a:r>
              <a:rPr lang="nl-NL" dirty="0" smtClean="0"/>
              <a:t>deze overzichtsdia gedurende de presentatie herhalen, waarbij u telkens het specifieke onderwerp markeert dat u daarna wilt behandelen.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EAC7D-5A89-47C2-8ABA-56C9C2DEF7A4}" type="slidenum">
              <a:rPr lang="nl-NL" smtClean="0"/>
              <a:pPr/>
              <a:t>9</a:t>
            </a:fld>
            <a:endParaRPr lang="nl-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3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nl-NL" dirty="0" smtClean="0"/>
              <a:t>Microsoft </a:t>
            </a:r>
            <a:r>
              <a:rPr lang="nl-NL" b="1" dirty="0" smtClean="0"/>
              <a:t>Technisch onovertroffen</a:t>
            </a:r>
            <a:endParaRPr lang="nl-NL" dirty="0" smtClean="0"/>
          </a:p>
        </p:txBody>
      </p:sp>
      <p:sp>
        <p:nvSpPr>
          <p:cNvPr id="41987" name="Rectangle 25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nl-NL" dirty="0" smtClean="0"/>
              <a:t>Microsoft Vertrouwelijk</a:t>
            </a:r>
          </a:p>
        </p:txBody>
      </p:sp>
      <p:sp>
        <p:nvSpPr>
          <p:cNvPr id="41988" name="Rectangle 26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B44A5F-6CE4-493C-A0D7-6834FF76660C}" type="slidenum">
              <a:rPr lang="nl-NL" smtClean="0"/>
              <a:pPr/>
              <a:t>10</a:t>
            </a:fld>
            <a:endParaRPr lang="nl-NL" dirty="0" smtClean="0"/>
          </a:p>
        </p:txBody>
      </p:sp>
      <p:sp>
        <p:nvSpPr>
          <p:cNvPr id="419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450850"/>
            <a:ext cx="4572000" cy="3429000"/>
          </a:xfrm>
          <a:ln/>
        </p:spPr>
      </p:sp>
      <p:sp>
        <p:nvSpPr>
          <p:cNvPr id="419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7492" y="4130104"/>
            <a:ext cx="6261652" cy="455482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nl-NL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nl-NL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nl-NL"/>
              <a:t>Klik om de titelstijl van het model te bewerken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nl-NL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nl-NL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nl-NL" smtClean="0"/>
              <a:t>Klik om de ondertitelstijl van het model te bewerken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nl-NL" sz="2000" baseline="0"/>
            </a:lvl1pPr>
          </a:lstStyle>
          <a:p>
            <a:r>
              <a:rPr kumimoji="0" lang="nl-NL"/>
              <a:t>Bedrijfslogo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eaLnBrk="1" latinLnBrk="0" hangingPunct="1">
              <a:defRPr kumimoji="0" lang="nl-NL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nl-NL"/>
              <a:t>Klik om de titelstijl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nl-NL" sz="1800"/>
            </a:lvl1pPr>
          </a:lstStyle>
          <a:p>
            <a:r>
              <a:rPr kumimoji="0" lang="nl-NL"/>
              <a:t>Bedrijfslogo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inhoud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 eaLnBrk="1" latinLnBrk="0" hangingPunct="1">
              <a:defRPr kumimoji="0" lang="nl-NL"/>
            </a:lvl1pPr>
          </a:lstStyle>
          <a:p>
            <a:r>
              <a:rPr kumimoji="0" lang="nl-NL"/>
              <a:t>Klik om de titelstijl van het model te bewerken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nl-NL" sz="3200">
                <a:latin typeface="+mn-lt"/>
              </a:defRPr>
            </a:lvl1pPr>
            <a:lvl2pPr eaLnBrk="1" latinLnBrk="0" hangingPunct="1">
              <a:defRPr kumimoji="0" lang="nl-NL" sz="2800">
                <a:latin typeface="+mn-lt"/>
              </a:defRPr>
            </a:lvl2pPr>
            <a:lvl3pPr eaLnBrk="1" latinLnBrk="0" hangingPunct="1">
              <a:defRPr kumimoji="0" lang="nl-NL" sz="2400">
                <a:latin typeface="+mn-lt"/>
              </a:defRPr>
            </a:lvl3pPr>
            <a:lvl4pPr eaLnBrk="1" latinLnBrk="0" hangingPunct="1">
              <a:defRPr kumimoji="0" lang="nl-NL" sz="2400">
                <a:latin typeface="+mn-lt"/>
              </a:defRPr>
            </a:lvl4pPr>
            <a:lvl5pPr eaLnBrk="1" latinLnBrk="0" hangingPunct="1">
              <a:defRPr kumimoji="0" lang="nl-NL" sz="2400">
                <a:latin typeface="+mn-lt"/>
              </a:defRPr>
            </a:lvl5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nl-NL" smtClean="0"/>
              <a:t>Klik om de stijl te bewerken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eaLnBrk="1" latinLnBrk="0" hangingPunct="1">
              <a:defRPr kumimoji="0" lang="nl-NL" sz="2800"/>
            </a:lvl1pPr>
            <a:lvl2pPr eaLnBrk="1" latinLnBrk="0" hangingPunct="1">
              <a:defRPr kumimoji="0" lang="nl-NL" sz="2400"/>
            </a:lvl2pPr>
            <a:lvl3pPr eaLnBrk="1" latinLnBrk="0" hangingPunct="1">
              <a:defRPr kumimoji="0" lang="nl-NL" sz="2000"/>
            </a:lvl3pPr>
            <a:lvl4pPr eaLnBrk="1" latinLnBrk="0" hangingPunct="1">
              <a:defRPr kumimoji="0" lang="nl-NL" sz="1800"/>
            </a:lvl4pPr>
            <a:lvl5pPr eaLnBrk="1" latinLnBrk="0" hangingPunct="1">
              <a:defRPr kumimoji="0" lang="nl-NL" sz="1800"/>
            </a:lvl5pPr>
            <a:lvl6pPr eaLnBrk="1" latinLnBrk="0" hangingPunct="1">
              <a:defRPr kumimoji="0" lang="nl-NL" sz="1800"/>
            </a:lvl6pPr>
            <a:lvl7pPr eaLnBrk="1" latinLnBrk="0" hangingPunct="1">
              <a:defRPr kumimoji="0" lang="nl-NL" sz="1800"/>
            </a:lvl7pPr>
            <a:lvl8pPr eaLnBrk="1" latinLnBrk="0" hangingPunct="1">
              <a:defRPr kumimoji="0" lang="nl-NL" sz="1800"/>
            </a:lvl8pPr>
            <a:lvl9pPr eaLnBrk="1" latinLnBrk="0" hangingPunct="1">
              <a:defRPr kumimoji="0" lang="nl-NL" sz="1800"/>
            </a:lvl9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eaLnBrk="1" latinLnBrk="0" hangingPunct="1">
              <a:defRPr kumimoji="0" lang="nl-NL" sz="2800"/>
            </a:lvl1pPr>
            <a:lvl2pPr eaLnBrk="1" latinLnBrk="0" hangingPunct="1">
              <a:defRPr kumimoji="0" lang="nl-NL" sz="2400"/>
            </a:lvl2pPr>
            <a:lvl3pPr eaLnBrk="1" latinLnBrk="0" hangingPunct="1">
              <a:defRPr kumimoji="0" lang="nl-NL" sz="2000"/>
            </a:lvl3pPr>
            <a:lvl4pPr eaLnBrk="1" latinLnBrk="0" hangingPunct="1">
              <a:defRPr kumimoji="0" lang="nl-NL" sz="1800"/>
            </a:lvl4pPr>
            <a:lvl5pPr eaLnBrk="1" latinLnBrk="0" hangingPunct="1">
              <a:defRPr kumimoji="0" lang="nl-NL" sz="1800"/>
            </a:lvl5pPr>
            <a:lvl6pPr eaLnBrk="1" latinLnBrk="0" hangingPunct="1">
              <a:defRPr kumimoji="0" lang="nl-NL" sz="1800"/>
            </a:lvl6pPr>
            <a:lvl7pPr eaLnBrk="1" latinLnBrk="0" hangingPunct="1">
              <a:defRPr kumimoji="0" lang="nl-NL" sz="1800"/>
            </a:lvl7pPr>
            <a:lvl8pPr eaLnBrk="1" latinLnBrk="0" hangingPunct="1">
              <a:defRPr kumimoji="0" lang="nl-NL" sz="1800"/>
            </a:lvl8pPr>
            <a:lvl9pPr eaLnBrk="1" latinLnBrk="0" hangingPunct="1">
              <a:defRPr kumimoji="0" lang="nl-NL" sz="1800"/>
            </a:lvl9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nl-NL"/>
            </a:lvl1pPr>
          </a:lstStyle>
          <a:p>
            <a:pPr eaLnBrk="1" latinLnBrk="0" hangingPunct="1"/>
            <a:r>
              <a:rPr lang="nl-NL" smtClean="0"/>
              <a:t>Klik om de stijl te bewerken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nl-NL" sz="2400" b="1"/>
            </a:lvl1pPr>
            <a:lvl2pPr marL="457200" indent="0" eaLnBrk="1" latinLnBrk="0" hangingPunct="1">
              <a:buNone/>
              <a:defRPr kumimoji="0" lang="nl-NL" sz="2000" b="1"/>
            </a:lvl2pPr>
            <a:lvl3pPr marL="914400" indent="0" eaLnBrk="1" latinLnBrk="0" hangingPunct="1">
              <a:buNone/>
              <a:defRPr kumimoji="0" lang="nl-NL" sz="1800" b="1"/>
            </a:lvl3pPr>
            <a:lvl4pPr marL="1371600" indent="0" eaLnBrk="1" latinLnBrk="0" hangingPunct="1">
              <a:buNone/>
              <a:defRPr kumimoji="0" lang="nl-NL" sz="1600" b="1"/>
            </a:lvl4pPr>
            <a:lvl5pPr marL="1828800" indent="0" eaLnBrk="1" latinLnBrk="0" hangingPunct="1">
              <a:buNone/>
              <a:defRPr kumimoji="0" lang="nl-NL" sz="1600" b="1"/>
            </a:lvl5pPr>
            <a:lvl6pPr marL="2286000" indent="0" eaLnBrk="1" latinLnBrk="0" hangingPunct="1">
              <a:buNone/>
              <a:defRPr kumimoji="0" lang="nl-NL" sz="1600" b="1"/>
            </a:lvl6pPr>
            <a:lvl7pPr marL="2743200" indent="0" eaLnBrk="1" latinLnBrk="0" hangingPunct="1">
              <a:buNone/>
              <a:defRPr kumimoji="0" lang="nl-NL" sz="1600" b="1"/>
            </a:lvl7pPr>
            <a:lvl8pPr marL="3200400" indent="0" eaLnBrk="1" latinLnBrk="0" hangingPunct="1">
              <a:buNone/>
              <a:defRPr kumimoji="0" lang="nl-NL" sz="1600" b="1"/>
            </a:lvl8pPr>
            <a:lvl9pPr marL="3657600" indent="0" eaLnBrk="1" latinLnBrk="0" hangingPunct="1">
              <a:buNone/>
              <a:defRPr kumimoji="0" lang="nl-NL" sz="1600" b="1"/>
            </a:lvl9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eaLnBrk="1" latinLnBrk="0" hangingPunct="1">
              <a:defRPr kumimoji="0" lang="nl-NL" sz="2400"/>
            </a:lvl1pPr>
            <a:lvl2pPr eaLnBrk="1" latinLnBrk="0" hangingPunct="1">
              <a:defRPr kumimoji="0" lang="nl-NL" sz="2000"/>
            </a:lvl2pPr>
            <a:lvl3pPr eaLnBrk="1" latinLnBrk="0" hangingPunct="1">
              <a:defRPr kumimoji="0" lang="nl-NL" sz="1800"/>
            </a:lvl3pPr>
            <a:lvl4pPr eaLnBrk="1" latinLnBrk="0" hangingPunct="1">
              <a:defRPr kumimoji="0" lang="nl-NL" sz="1600"/>
            </a:lvl4pPr>
            <a:lvl5pPr eaLnBrk="1" latinLnBrk="0" hangingPunct="1">
              <a:defRPr kumimoji="0" lang="nl-NL" sz="1600"/>
            </a:lvl5pPr>
            <a:lvl6pPr eaLnBrk="1" latinLnBrk="0" hangingPunct="1">
              <a:defRPr kumimoji="0" lang="nl-NL" sz="1600"/>
            </a:lvl6pPr>
            <a:lvl7pPr eaLnBrk="1" latinLnBrk="0" hangingPunct="1">
              <a:defRPr kumimoji="0" lang="nl-NL" sz="1600"/>
            </a:lvl7pPr>
            <a:lvl8pPr eaLnBrk="1" latinLnBrk="0" hangingPunct="1">
              <a:defRPr kumimoji="0" lang="nl-NL" sz="1600"/>
            </a:lvl8pPr>
            <a:lvl9pPr eaLnBrk="1" latinLnBrk="0" hangingPunct="1">
              <a:defRPr kumimoji="0" lang="nl-NL" sz="1600"/>
            </a:lvl9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nl-NL" sz="2400" b="1"/>
            </a:lvl1pPr>
            <a:lvl2pPr marL="457200" indent="0" eaLnBrk="1" latinLnBrk="0" hangingPunct="1">
              <a:buNone/>
              <a:defRPr kumimoji="0" lang="nl-NL" sz="2000" b="1"/>
            </a:lvl2pPr>
            <a:lvl3pPr marL="914400" indent="0" eaLnBrk="1" latinLnBrk="0" hangingPunct="1">
              <a:buNone/>
              <a:defRPr kumimoji="0" lang="nl-NL" sz="1800" b="1"/>
            </a:lvl3pPr>
            <a:lvl4pPr marL="1371600" indent="0" eaLnBrk="1" latinLnBrk="0" hangingPunct="1">
              <a:buNone/>
              <a:defRPr kumimoji="0" lang="nl-NL" sz="1600" b="1"/>
            </a:lvl4pPr>
            <a:lvl5pPr marL="1828800" indent="0" eaLnBrk="1" latinLnBrk="0" hangingPunct="1">
              <a:buNone/>
              <a:defRPr kumimoji="0" lang="nl-NL" sz="1600" b="1"/>
            </a:lvl5pPr>
            <a:lvl6pPr marL="2286000" indent="0" eaLnBrk="1" latinLnBrk="0" hangingPunct="1">
              <a:buNone/>
              <a:defRPr kumimoji="0" lang="nl-NL" sz="1600" b="1"/>
            </a:lvl6pPr>
            <a:lvl7pPr marL="2743200" indent="0" eaLnBrk="1" latinLnBrk="0" hangingPunct="1">
              <a:buNone/>
              <a:defRPr kumimoji="0" lang="nl-NL" sz="1600" b="1"/>
            </a:lvl7pPr>
            <a:lvl8pPr marL="3200400" indent="0" eaLnBrk="1" latinLnBrk="0" hangingPunct="1">
              <a:buNone/>
              <a:defRPr kumimoji="0" lang="nl-NL" sz="1600" b="1"/>
            </a:lvl8pPr>
            <a:lvl9pPr marL="3657600" indent="0" eaLnBrk="1" latinLnBrk="0" hangingPunct="1">
              <a:buNone/>
              <a:defRPr kumimoji="0" lang="nl-NL" sz="1600" b="1"/>
            </a:lvl9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eaLnBrk="1" latinLnBrk="0" hangingPunct="1">
              <a:defRPr kumimoji="0" lang="nl-NL" sz="2400"/>
            </a:lvl1pPr>
            <a:lvl2pPr eaLnBrk="1" latinLnBrk="0" hangingPunct="1">
              <a:defRPr kumimoji="0" lang="nl-NL" sz="2000"/>
            </a:lvl2pPr>
            <a:lvl3pPr eaLnBrk="1" latinLnBrk="0" hangingPunct="1">
              <a:defRPr kumimoji="0" lang="nl-NL" sz="1800"/>
            </a:lvl3pPr>
            <a:lvl4pPr eaLnBrk="1" latinLnBrk="0" hangingPunct="1">
              <a:defRPr kumimoji="0" lang="nl-NL" sz="1600"/>
            </a:lvl4pPr>
            <a:lvl5pPr eaLnBrk="1" latinLnBrk="0" hangingPunct="1">
              <a:defRPr kumimoji="0" lang="nl-NL" sz="1600"/>
            </a:lvl5pPr>
            <a:lvl6pPr eaLnBrk="1" latinLnBrk="0" hangingPunct="1">
              <a:defRPr kumimoji="0" lang="nl-NL" sz="1600"/>
            </a:lvl6pPr>
            <a:lvl7pPr eaLnBrk="1" latinLnBrk="0" hangingPunct="1">
              <a:defRPr kumimoji="0" lang="nl-NL" sz="1600"/>
            </a:lvl7pPr>
            <a:lvl8pPr eaLnBrk="1" latinLnBrk="0" hangingPunct="1">
              <a:defRPr kumimoji="0" lang="nl-NL" sz="1600"/>
            </a:lvl8pPr>
            <a:lvl9pPr eaLnBrk="1" latinLnBrk="0" hangingPunct="1">
              <a:defRPr kumimoji="0" lang="nl-NL" sz="1600"/>
            </a:lvl9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eaLnBrk="1" latinLnBrk="0" hangingPunct="1">
              <a:defRPr kumimoji="0" lang="nl-NL" sz="2000" b="1"/>
            </a:lvl1pPr>
          </a:lstStyle>
          <a:p>
            <a:pPr eaLnBrk="1" latinLnBrk="0" hangingPunct="1"/>
            <a:r>
              <a:rPr lang="nl-NL" smtClean="0"/>
              <a:t>Klik om de stijl te bewerken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eaLnBrk="1" latinLnBrk="0" hangingPunct="1">
              <a:defRPr kumimoji="0" lang="nl-NL" sz="3200"/>
            </a:lvl1pPr>
            <a:lvl2pPr eaLnBrk="1" latinLnBrk="0" hangingPunct="1">
              <a:defRPr kumimoji="0" lang="nl-NL" sz="2800"/>
            </a:lvl2pPr>
            <a:lvl3pPr eaLnBrk="1" latinLnBrk="0" hangingPunct="1">
              <a:defRPr kumimoji="0" lang="nl-NL" sz="2400"/>
            </a:lvl3pPr>
            <a:lvl4pPr eaLnBrk="1" latinLnBrk="0" hangingPunct="1">
              <a:defRPr kumimoji="0" lang="nl-NL" sz="2000"/>
            </a:lvl4pPr>
            <a:lvl5pPr eaLnBrk="1" latinLnBrk="0" hangingPunct="1">
              <a:defRPr kumimoji="0" lang="nl-NL" sz="2000"/>
            </a:lvl5pPr>
            <a:lvl6pPr eaLnBrk="1" latinLnBrk="0" hangingPunct="1">
              <a:defRPr kumimoji="0" lang="nl-NL" sz="2000"/>
            </a:lvl6pPr>
            <a:lvl7pPr eaLnBrk="1" latinLnBrk="0" hangingPunct="1">
              <a:defRPr kumimoji="0" lang="nl-NL" sz="2000"/>
            </a:lvl7pPr>
            <a:lvl8pPr eaLnBrk="1" latinLnBrk="0" hangingPunct="1">
              <a:defRPr kumimoji="0" lang="nl-NL" sz="2000"/>
            </a:lvl8pPr>
            <a:lvl9pPr eaLnBrk="1" latinLnBrk="0" hangingPunct="1">
              <a:defRPr kumimoji="0" lang="nl-NL" sz="2000"/>
            </a:lvl9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eaLnBrk="1" latinLnBrk="0" hangingPunct="1">
              <a:buNone/>
              <a:defRPr kumimoji="0" lang="nl-NL" sz="1400"/>
            </a:lvl1pPr>
            <a:lvl2pPr marL="457200" indent="0" eaLnBrk="1" latinLnBrk="0" hangingPunct="1">
              <a:buNone/>
              <a:defRPr kumimoji="0" lang="nl-NL" sz="1200"/>
            </a:lvl2pPr>
            <a:lvl3pPr marL="914400" indent="0" eaLnBrk="1" latinLnBrk="0" hangingPunct="1">
              <a:buNone/>
              <a:defRPr kumimoji="0" lang="nl-NL" sz="1000"/>
            </a:lvl3pPr>
            <a:lvl4pPr marL="1371600" indent="0" eaLnBrk="1" latinLnBrk="0" hangingPunct="1">
              <a:buNone/>
              <a:defRPr kumimoji="0" lang="nl-NL" sz="900"/>
            </a:lvl4pPr>
            <a:lvl5pPr marL="1828800" indent="0" eaLnBrk="1" latinLnBrk="0" hangingPunct="1">
              <a:buNone/>
              <a:defRPr kumimoji="0" lang="nl-NL" sz="900"/>
            </a:lvl5pPr>
            <a:lvl6pPr marL="2286000" indent="0" eaLnBrk="1" latinLnBrk="0" hangingPunct="1">
              <a:buNone/>
              <a:defRPr kumimoji="0" lang="nl-NL" sz="900"/>
            </a:lvl6pPr>
            <a:lvl7pPr marL="2743200" indent="0" eaLnBrk="1" latinLnBrk="0" hangingPunct="1">
              <a:buNone/>
              <a:defRPr kumimoji="0" lang="nl-NL" sz="900"/>
            </a:lvl7pPr>
            <a:lvl8pPr marL="3200400" indent="0" eaLnBrk="1" latinLnBrk="0" hangingPunct="1">
              <a:buNone/>
              <a:defRPr kumimoji="0" lang="nl-NL" sz="900"/>
            </a:lvl8pPr>
            <a:lvl9pPr marL="3657600" indent="0" eaLnBrk="1" latinLnBrk="0" hangingPunct="1">
              <a:buNone/>
              <a:defRPr kumimoji="0" lang="nl-NL" sz="900"/>
            </a:lvl9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nl-NL" sz="2000" b="1"/>
            </a:lvl1pPr>
          </a:lstStyle>
          <a:p>
            <a:pPr eaLnBrk="1" latinLnBrk="0" hangingPunct="1"/>
            <a:r>
              <a:rPr lang="nl-NL" smtClean="0"/>
              <a:t>Klik om de stijl te bewerken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nl-NL" sz="3200"/>
            </a:lvl1pPr>
            <a:lvl2pPr marL="457200" indent="0" eaLnBrk="1" latinLnBrk="0" hangingPunct="1">
              <a:buNone/>
              <a:defRPr kumimoji="0" lang="nl-NL" sz="2800"/>
            </a:lvl2pPr>
            <a:lvl3pPr marL="914400" indent="0" eaLnBrk="1" latinLnBrk="0" hangingPunct="1">
              <a:buNone/>
              <a:defRPr kumimoji="0" lang="nl-NL" sz="2400"/>
            </a:lvl3pPr>
            <a:lvl4pPr marL="1371600" indent="0" eaLnBrk="1" latinLnBrk="0" hangingPunct="1">
              <a:buNone/>
              <a:defRPr kumimoji="0" lang="nl-NL" sz="2000"/>
            </a:lvl4pPr>
            <a:lvl5pPr marL="1828800" indent="0" eaLnBrk="1" latinLnBrk="0" hangingPunct="1">
              <a:buNone/>
              <a:defRPr kumimoji="0" lang="nl-NL" sz="2000"/>
            </a:lvl5pPr>
            <a:lvl6pPr marL="2286000" indent="0" eaLnBrk="1" latinLnBrk="0" hangingPunct="1">
              <a:buNone/>
              <a:defRPr kumimoji="0" lang="nl-NL" sz="2000"/>
            </a:lvl6pPr>
            <a:lvl7pPr marL="2743200" indent="0" eaLnBrk="1" latinLnBrk="0" hangingPunct="1">
              <a:buNone/>
              <a:defRPr kumimoji="0" lang="nl-NL" sz="2000"/>
            </a:lvl7pPr>
            <a:lvl8pPr marL="3200400" indent="0" eaLnBrk="1" latinLnBrk="0" hangingPunct="1">
              <a:buNone/>
              <a:defRPr kumimoji="0" lang="nl-NL" sz="2000"/>
            </a:lvl8pPr>
            <a:lvl9pPr marL="3657600" indent="0" eaLnBrk="1" latinLnBrk="0" hangingPunct="1">
              <a:buNone/>
              <a:defRPr kumimoji="0" lang="nl-NL" sz="2000"/>
            </a:lvl9pPr>
          </a:lstStyle>
          <a:p>
            <a:pPr eaLnBrk="1" latinLnBrk="0" hangingPunct="1"/>
            <a:r>
              <a:rPr lang="nl-NL" smtClean="0"/>
              <a:t>Klik op het pictogram als u een afbeelding wilt toevoegen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nl-NL" sz="1400"/>
            </a:lvl1pPr>
            <a:lvl2pPr marL="457200" indent="0" eaLnBrk="1" latinLnBrk="0" hangingPunct="1">
              <a:buNone/>
              <a:defRPr kumimoji="0" lang="nl-NL" sz="1200"/>
            </a:lvl2pPr>
            <a:lvl3pPr marL="914400" indent="0" eaLnBrk="1" latinLnBrk="0" hangingPunct="1">
              <a:buNone/>
              <a:defRPr kumimoji="0" lang="nl-NL" sz="1000"/>
            </a:lvl3pPr>
            <a:lvl4pPr marL="1371600" indent="0" eaLnBrk="1" latinLnBrk="0" hangingPunct="1">
              <a:buNone/>
              <a:defRPr kumimoji="0" lang="nl-NL" sz="900"/>
            </a:lvl4pPr>
            <a:lvl5pPr marL="1828800" indent="0" eaLnBrk="1" latinLnBrk="0" hangingPunct="1">
              <a:buNone/>
              <a:defRPr kumimoji="0" lang="nl-NL" sz="900"/>
            </a:lvl5pPr>
            <a:lvl6pPr marL="2286000" indent="0" eaLnBrk="1" latinLnBrk="0" hangingPunct="1">
              <a:buNone/>
              <a:defRPr kumimoji="0" lang="nl-NL" sz="900"/>
            </a:lvl6pPr>
            <a:lvl7pPr marL="2743200" indent="0" eaLnBrk="1" latinLnBrk="0" hangingPunct="1">
              <a:buNone/>
              <a:defRPr kumimoji="0" lang="nl-NL" sz="900"/>
            </a:lvl7pPr>
            <a:lvl8pPr marL="3200400" indent="0" eaLnBrk="1" latinLnBrk="0" hangingPunct="1">
              <a:buNone/>
              <a:defRPr kumimoji="0" lang="nl-NL" sz="900"/>
            </a:lvl8pPr>
            <a:lvl9pPr marL="3657600" indent="0" eaLnBrk="1" latinLnBrk="0" hangingPunct="1">
              <a:buNone/>
              <a:defRPr kumimoji="0" lang="nl-NL" sz="900"/>
            </a:lvl9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nl-NL" smtClean="0"/>
              <a:t>Klik om de stijl te bewerken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nl-NL" smtClean="0"/>
              <a:t>Klik om de stijl te bewerken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nl-NL" smtClean="0"/>
              <a:t>Klik om de stijl te bewerken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lleen op de achtergr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kumimoji="0" lang="nl-NL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nl-NL" smtClean="0"/>
              <a:t>Klik om de stijl te bewerken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nl-NL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B281C-5159-4971-8228-52B9A72E9ED2}" type="datetimeFigureOut">
              <a:pPr/>
              <a:t>12/17/2009</a:t>
            </a:fld>
            <a:endParaRPr kumimoji="0"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nl-NL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0"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nl-NL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6E5A2-EC83-451F-A719-9AC1370DD5CF}" type="slidenum">
              <a:pPr/>
              <a:t>‹nr.›</a:t>
            </a:fld>
            <a:endParaRPr kumimoji="0" lang="nl-NL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6" r:id="rId6"/>
    <p:sldLayoutId id="2147483657" r:id="rId7"/>
    <p:sldLayoutId id="2147483658" r:id="rId8"/>
    <p:sldLayoutId id="2147483659" r:id="rId9"/>
    <p:sldLayoutId id="2147483654" r:id="rId10"/>
    <p:sldLayoutId id="2147483655" r:id="rId11"/>
    <p:sldLayoutId id="2147483663" r:id="rId12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nl-NL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nl-NL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nl-NL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nl-NL"/>
      </a:defPPr>
      <a:lvl1pPr marL="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nl-N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nl-NL" dirty="0" err="1"/>
              <a:t>JTurtle</a:t>
            </a:r>
            <a:r>
              <a:rPr lang="nl-NL" dirty="0"/>
              <a:t> </a:t>
            </a:r>
            <a:r>
              <a:rPr lang="nl-NL" dirty="0" smtClean="0"/>
              <a:t/>
            </a:r>
            <a:br>
              <a:rPr lang="nl-NL" dirty="0" smtClean="0"/>
            </a:br>
            <a:r>
              <a:rPr lang="nl-NL" sz="3200" b="0" dirty="0" smtClean="0"/>
              <a:t>Hoofdstuk </a:t>
            </a:r>
            <a:r>
              <a:rPr lang="nl-NL" sz="3200" b="0" dirty="0"/>
              <a:t>9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nl-NL" sz="2400" dirty="0" smtClean="0">
                <a:latin typeface="+mn-lt"/>
              </a:rPr>
              <a:t>Patrick </a:t>
            </a:r>
            <a:r>
              <a:rPr lang="nl-NL" sz="2400" dirty="0" err="1" smtClean="0">
                <a:latin typeface="+mn-lt"/>
              </a:rPr>
              <a:t>Böhner</a:t>
            </a:r>
            <a:r>
              <a:rPr lang="nl-NL" sz="2400" dirty="0" smtClean="0">
                <a:latin typeface="+mn-lt"/>
              </a:rPr>
              <a:t> &amp; Martijn Dwars</a:t>
            </a:r>
            <a:endParaRPr lang="nl-NL" sz="2400" dirty="0">
              <a:latin typeface="+mn-lt"/>
            </a:endParaRPr>
          </a:p>
          <a:p>
            <a:r>
              <a:rPr lang="nl-NL" sz="2400" dirty="0" smtClean="0">
                <a:latin typeface="+mn-lt"/>
              </a:rPr>
              <a:t>4 februari 2011</a:t>
            </a:r>
            <a:endParaRPr lang="nl-NL" sz="2400" dirty="0">
              <a:latin typeface="+mn-lt"/>
            </a:endParaRP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nl-NL" dirty="0" err="1" smtClean="0"/>
              <a:t>JTurtle</a:t>
            </a:r>
            <a:r>
              <a:rPr lang="nl-NL" dirty="0" smtClean="0"/>
              <a:t>, wat is het?</a:t>
            </a:r>
            <a:endParaRPr lang="nl-N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Eenvoudige </a:t>
            </a:r>
            <a:r>
              <a:rPr lang="nl-NL" dirty="0" err="1" smtClean="0"/>
              <a:t>tekenlibrary</a:t>
            </a:r>
            <a:endParaRPr lang="nl-NL" dirty="0" smtClean="0"/>
          </a:p>
          <a:p>
            <a:r>
              <a:rPr lang="nl-NL" dirty="0" smtClean="0"/>
              <a:t>Werkt met logische stappen</a:t>
            </a:r>
          </a:p>
          <a:p>
            <a:r>
              <a:rPr lang="nl-NL" dirty="0" smtClean="0"/>
              <a:t>Simpele methoden zoals forward() en </a:t>
            </a:r>
            <a:r>
              <a:rPr lang="nl-NL" dirty="0" err="1" smtClean="0"/>
              <a:t>left</a:t>
            </a:r>
            <a:r>
              <a:rPr lang="nl-NL" dirty="0" smtClean="0"/>
              <a:t>()</a:t>
            </a:r>
          </a:p>
          <a:p>
            <a:r>
              <a:rPr lang="nl-NL" dirty="0" smtClean="0"/>
              <a:t>Inleiding tot ‘programmeren’</a:t>
            </a:r>
            <a:endParaRPr lang="nl-NL" dirty="0"/>
          </a:p>
        </p:txBody>
      </p:sp>
    </p:spTree>
    <p:custDataLst>
      <p:tags r:id="rId1"/>
    </p:custData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Hoe werkt het?</a:t>
            </a:r>
            <a:endParaRPr lang="nl-N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Schildpad bevat een pen</a:t>
            </a:r>
          </a:p>
          <a:p>
            <a:r>
              <a:rPr lang="nl-NL" dirty="0" smtClean="0"/>
              <a:t>Tekent terwijl hij loopt</a:t>
            </a:r>
          </a:p>
          <a:p>
            <a:r>
              <a:rPr lang="nl-NL" dirty="0" smtClean="0"/>
              <a:t>Gebruikt stappen en richting</a:t>
            </a:r>
          </a:p>
          <a:p>
            <a:r>
              <a:rPr lang="nl-NL" dirty="0" smtClean="0"/>
              <a:t>Coördinaten zijn niet nodig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251034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Hoe gebruik je </a:t>
            </a:r>
            <a:r>
              <a:rPr lang="nl-NL" dirty="0" err="1" smtClean="0"/>
              <a:t>JTurtle</a:t>
            </a:r>
            <a:r>
              <a:rPr lang="nl-NL" dirty="0" smtClean="0"/>
              <a:t>?</a:t>
            </a:r>
            <a:endParaRPr lang="nl-N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De eenvoudigste functies zijn:</a:t>
            </a:r>
            <a:br>
              <a:rPr lang="nl-NL" dirty="0" smtClean="0"/>
            </a:br>
            <a:endParaRPr lang="nl-NL" dirty="0" smtClean="0"/>
          </a:p>
          <a:p>
            <a:pPr lvl="1"/>
            <a:r>
              <a:rPr lang="nl-NL" dirty="0" smtClean="0"/>
              <a:t>forward( double x )</a:t>
            </a:r>
            <a:r>
              <a:rPr lang="nl-NL" sz="2400" dirty="0" smtClean="0"/>
              <a:t>		Ga x stapjes vooruit</a:t>
            </a:r>
          </a:p>
          <a:p>
            <a:pPr lvl="1"/>
            <a:r>
              <a:rPr lang="nl-NL" dirty="0" smtClean="0"/>
              <a:t>back( double x )		</a:t>
            </a:r>
            <a:r>
              <a:rPr lang="nl-NL" sz="2400" dirty="0" smtClean="0"/>
              <a:t>Ga x stapjes achteruit</a:t>
            </a:r>
          </a:p>
          <a:p>
            <a:pPr lvl="1"/>
            <a:r>
              <a:rPr lang="nl-NL" dirty="0" err="1" smtClean="0"/>
              <a:t>left</a:t>
            </a:r>
            <a:r>
              <a:rPr lang="nl-NL" dirty="0" smtClean="0"/>
              <a:t>( double h )		</a:t>
            </a:r>
            <a:r>
              <a:rPr lang="nl-NL" sz="2400" dirty="0" smtClean="0"/>
              <a:t>Draai naar links</a:t>
            </a:r>
          </a:p>
          <a:p>
            <a:pPr lvl="1"/>
            <a:r>
              <a:rPr lang="nl-NL" dirty="0" smtClean="0"/>
              <a:t>right( double h )		</a:t>
            </a:r>
            <a:r>
              <a:rPr lang="nl-NL" sz="2400" dirty="0" smtClean="0"/>
              <a:t>Draai naar rechts</a:t>
            </a:r>
          </a:p>
          <a:p>
            <a:pPr lvl="1"/>
            <a:endParaRPr lang="nl-N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962421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12662" y="182582"/>
            <a:ext cx="6007810" cy="115818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nl-NL" sz="6600" dirty="0" smtClean="0"/>
              <a:t>Code voorbeeld</a:t>
            </a:r>
            <a:endParaRPr lang="nl-NL" sz="6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  <p:sp>
        <p:nvSpPr>
          <p:cNvPr id="2" name="Tekstvak 1"/>
          <p:cNvSpPr txBox="1"/>
          <p:nvPr/>
        </p:nvSpPr>
        <p:spPr>
          <a:xfrm>
            <a:off x="2812662" y="1268760"/>
            <a:ext cx="5760640" cy="534614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nl-NL" sz="1400" dirty="0"/>
              <a:t>import </a:t>
            </a:r>
            <a:r>
              <a:rPr lang="nl-NL" sz="1400" dirty="0" err="1"/>
              <a:t>java.awt</a:t>
            </a:r>
            <a:r>
              <a:rPr lang="nl-NL" sz="1400" dirty="0"/>
              <a:t>.*;</a:t>
            </a:r>
          </a:p>
          <a:p>
            <a:r>
              <a:rPr lang="nl-NL" sz="1400" dirty="0"/>
              <a:t>import </a:t>
            </a:r>
            <a:r>
              <a:rPr lang="nl-NL" sz="1400" dirty="0" err="1"/>
              <a:t>java.applet</a:t>
            </a:r>
            <a:r>
              <a:rPr lang="nl-NL" sz="1400" dirty="0"/>
              <a:t>.*;</a:t>
            </a:r>
          </a:p>
          <a:p>
            <a:r>
              <a:rPr lang="nl-NL" sz="1400" dirty="0" smtClean="0"/>
              <a:t/>
            </a:r>
            <a:br>
              <a:rPr lang="nl-NL" sz="1400" dirty="0" smtClean="0"/>
            </a:br>
            <a:r>
              <a:rPr lang="nl-NL" sz="1400" dirty="0" smtClean="0"/>
              <a:t>public </a:t>
            </a:r>
            <a:r>
              <a:rPr lang="nl-NL" sz="1400" dirty="0"/>
              <a:t>class </a:t>
            </a:r>
            <a:r>
              <a:rPr lang="nl-NL" sz="1400" dirty="0" err="1"/>
              <a:t>Appletje</a:t>
            </a:r>
            <a:r>
              <a:rPr lang="nl-NL" sz="1400" dirty="0"/>
              <a:t> </a:t>
            </a:r>
            <a:r>
              <a:rPr lang="nl-NL" sz="1400" dirty="0" err="1"/>
              <a:t>extends</a:t>
            </a:r>
            <a:r>
              <a:rPr lang="nl-NL" sz="1400" dirty="0"/>
              <a:t> Applet </a:t>
            </a:r>
            <a:r>
              <a:rPr lang="nl-NL" sz="1400" dirty="0" smtClean="0"/>
              <a:t>{</a:t>
            </a:r>
          </a:p>
          <a:p>
            <a:endParaRPr lang="nl-NL" sz="1400" dirty="0" smtClean="0"/>
          </a:p>
          <a:p>
            <a:r>
              <a:rPr lang="nl-NL" sz="1400" dirty="0"/>
              <a:t>	</a:t>
            </a:r>
            <a:r>
              <a:rPr lang="nl-NL" sz="1400" dirty="0" err="1" smtClean="0"/>
              <a:t>JTurtle</a:t>
            </a:r>
            <a:r>
              <a:rPr lang="nl-NL" sz="1400" dirty="0" smtClean="0"/>
              <a:t> </a:t>
            </a:r>
            <a:r>
              <a:rPr lang="nl-NL" sz="1400" dirty="0" err="1" smtClean="0"/>
              <a:t>turtle</a:t>
            </a:r>
            <a:r>
              <a:rPr lang="nl-NL" sz="1400" dirty="0" smtClean="0"/>
              <a:t>;</a:t>
            </a:r>
          </a:p>
          <a:p>
            <a:endParaRPr lang="nl-NL" sz="1400" dirty="0"/>
          </a:p>
          <a:p>
            <a:r>
              <a:rPr lang="nl-NL" sz="1400" dirty="0" smtClean="0"/>
              <a:t>	public </a:t>
            </a:r>
            <a:r>
              <a:rPr lang="nl-NL" sz="1400" dirty="0" err="1" smtClean="0"/>
              <a:t>void</a:t>
            </a:r>
            <a:r>
              <a:rPr lang="nl-NL" sz="1400" dirty="0" smtClean="0"/>
              <a:t> </a:t>
            </a:r>
            <a:r>
              <a:rPr lang="nl-NL" sz="1400" dirty="0" err="1" smtClean="0"/>
              <a:t>init</a:t>
            </a:r>
            <a:r>
              <a:rPr lang="nl-NL" sz="1400" dirty="0" smtClean="0"/>
              <a:t>( ) {</a:t>
            </a:r>
          </a:p>
          <a:p>
            <a:r>
              <a:rPr lang="nl-NL" sz="1400" dirty="0" smtClean="0"/>
              <a:t>	</a:t>
            </a:r>
          </a:p>
          <a:p>
            <a:r>
              <a:rPr lang="nl-NL" sz="1400" dirty="0"/>
              <a:t>	</a:t>
            </a:r>
            <a:r>
              <a:rPr lang="nl-NL" sz="1400" dirty="0" smtClean="0"/>
              <a:t>	</a:t>
            </a:r>
            <a:r>
              <a:rPr lang="nl-NL" sz="1400" dirty="0" err="1" smtClean="0"/>
              <a:t>turtle</a:t>
            </a:r>
            <a:r>
              <a:rPr lang="nl-NL" sz="1400" dirty="0" smtClean="0"/>
              <a:t> = new </a:t>
            </a:r>
            <a:r>
              <a:rPr lang="nl-NL" sz="1400" dirty="0" err="1" smtClean="0"/>
              <a:t>JTurtle</a:t>
            </a:r>
            <a:r>
              <a:rPr lang="nl-NL" sz="1400" dirty="0" smtClean="0"/>
              <a:t>( </a:t>
            </a:r>
            <a:r>
              <a:rPr lang="nl-NL" sz="1400" dirty="0" err="1" smtClean="0"/>
              <a:t>this</a:t>
            </a:r>
            <a:r>
              <a:rPr lang="nl-NL" sz="1400" dirty="0" smtClean="0"/>
              <a:t> );</a:t>
            </a:r>
          </a:p>
          <a:p>
            <a:endParaRPr lang="nl-NL" sz="1400" dirty="0" smtClean="0"/>
          </a:p>
          <a:p>
            <a:r>
              <a:rPr lang="nl-NL" sz="1400" dirty="0" smtClean="0"/>
              <a:t>	}</a:t>
            </a:r>
          </a:p>
          <a:p>
            <a:endParaRPr lang="nl-NL" sz="1400" dirty="0"/>
          </a:p>
          <a:p>
            <a:r>
              <a:rPr lang="nl-NL" sz="1400" dirty="0" smtClean="0"/>
              <a:t>	public </a:t>
            </a:r>
            <a:r>
              <a:rPr lang="nl-NL" sz="1400" dirty="0" err="1" smtClean="0"/>
              <a:t>void</a:t>
            </a:r>
            <a:r>
              <a:rPr lang="nl-NL" sz="1400" dirty="0" smtClean="0"/>
              <a:t> </a:t>
            </a:r>
            <a:r>
              <a:rPr lang="nl-NL" sz="1400" dirty="0" err="1" smtClean="0"/>
              <a:t>paint</a:t>
            </a:r>
            <a:r>
              <a:rPr lang="nl-NL" sz="1400" dirty="0" smtClean="0"/>
              <a:t>( ) {</a:t>
            </a:r>
          </a:p>
          <a:p>
            <a:r>
              <a:rPr lang="nl-NL" sz="1400" dirty="0" smtClean="0"/>
              <a:t>		</a:t>
            </a:r>
          </a:p>
          <a:p>
            <a:r>
              <a:rPr lang="nl-NL" sz="1400" dirty="0" smtClean="0"/>
              <a:t>	</a:t>
            </a:r>
            <a:r>
              <a:rPr lang="nl-NL" sz="1400" dirty="0"/>
              <a:t>	</a:t>
            </a:r>
            <a:r>
              <a:rPr lang="nl-NL" sz="1400" dirty="0" err="1" smtClean="0"/>
              <a:t>turtle.init</a:t>
            </a:r>
            <a:r>
              <a:rPr lang="nl-NL" sz="1400" dirty="0" smtClean="0"/>
              <a:t>( );</a:t>
            </a:r>
          </a:p>
          <a:p>
            <a:r>
              <a:rPr lang="nl-NL" sz="1400" dirty="0"/>
              <a:t>	</a:t>
            </a:r>
            <a:r>
              <a:rPr lang="nl-NL" sz="1400" dirty="0" smtClean="0"/>
              <a:t>	</a:t>
            </a:r>
            <a:r>
              <a:rPr lang="nl-NL" sz="1400" dirty="0" err="1" smtClean="0"/>
              <a:t>turtle.forward</a:t>
            </a:r>
            <a:r>
              <a:rPr lang="nl-NL" sz="1400" dirty="0" smtClean="0"/>
              <a:t>( 40 );</a:t>
            </a:r>
          </a:p>
          <a:p>
            <a:r>
              <a:rPr lang="nl-NL" sz="1400" dirty="0"/>
              <a:t>	</a:t>
            </a:r>
            <a:r>
              <a:rPr lang="nl-NL" sz="1400" dirty="0" smtClean="0"/>
              <a:t>	</a:t>
            </a:r>
            <a:r>
              <a:rPr lang="nl-NL" sz="1400" dirty="0" err="1" smtClean="0"/>
              <a:t>turtle.left</a:t>
            </a:r>
            <a:r>
              <a:rPr lang="nl-NL" sz="1400" dirty="0" smtClean="0"/>
              <a:t>( 45 );</a:t>
            </a:r>
          </a:p>
          <a:p>
            <a:endParaRPr lang="nl-NL" sz="1400" dirty="0" smtClean="0"/>
          </a:p>
          <a:p>
            <a:r>
              <a:rPr lang="nl-NL" sz="1400" dirty="0" smtClean="0"/>
              <a:t>	}</a:t>
            </a:r>
          </a:p>
          <a:p>
            <a:endParaRPr lang="nl-NL" sz="1400" dirty="0"/>
          </a:p>
          <a:p>
            <a:r>
              <a:rPr lang="nl-NL" sz="1400" dirty="0" smtClean="0"/>
              <a:t>}</a:t>
            </a:r>
            <a:endParaRPr lang="nl-NL" sz="1400" dirty="0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12662" y="182582"/>
            <a:ext cx="6007810" cy="115818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nl-NL" sz="6600" dirty="0" smtClean="0"/>
              <a:t>Code voorbeeld</a:t>
            </a:r>
            <a:endParaRPr lang="nl-NL" sz="6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  <p:sp>
        <p:nvSpPr>
          <p:cNvPr id="2" name="Tekstvak 1"/>
          <p:cNvSpPr txBox="1"/>
          <p:nvPr/>
        </p:nvSpPr>
        <p:spPr>
          <a:xfrm>
            <a:off x="2812662" y="1268760"/>
            <a:ext cx="5760640" cy="534614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nl-NL" sz="1400" dirty="0"/>
              <a:t>import </a:t>
            </a:r>
            <a:r>
              <a:rPr lang="nl-NL" sz="1400" dirty="0" err="1"/>
              <a:t>java.awt</a:t>
            </a:r>
            <a:r>
              <a:rPr lang="nl-NL" sz="1400" dirty="0"/>
              <a:t>.*;</a:t>
            </a:r>
          </a:p>
          <a:p>
            <a:r>
              <a:rPr lang="nl-NL" sz="1400" dirty="0"/>
              <a:t>import </a:t>
            </a:r>
            <a:r>
              <a:rPr lang="nl-NL" sz="1400" dirty="0" err="1"/>
              <a:t>java.applet</a:t>
            </a:r>
            <a:r>
              <a:rPr lang="nl-NL" sz="1400" dirty="0"/>
              <a:t>.*;</a:t>
            </a:r>
          </a:p>
          <a:p>
            <a:r>
              <a:rPr lang="nl-NL" sz="1400" dirty="0" smtClean="0"/>
              <a:t/>
            </a:r>
            <a:br>
              <a:rPr lang="nl-NL" sz="1400" dirty="0" smtClean="0"/>
            </a:br>
            <a:r>
              <a:rPr lang="nl-NL" sz="1400" dirty="0" smtClean="0"/>
              <a:t>public </a:t>
            </a:r>
            <a:r>
              <a:rPr lang="nl-NL" sz="1400" dirty="0"/>
              <a:t>class </a:t>
            </a:r>
            <a:r>
              <a:rPr lang="nl-NL" sz="1400" dirty="0" err="1"/>
              <a:t>Appletje</a:t>
            </a:r>
            <a:r>
              <a:rPr lang="nl-NL" sz="1400" dirty="0"/>
              <a:t> </a:t>
            </a:r>
            <a:r>
              <a:rPr lang="nl-NL" sz="1400" dirty="0" err="1"/>
              <a:t>extends</a:t>
            </a:r>
            <a:r>
              <a:rPr lang="nl-NL" sz="1400" dirty="0"/>
              <a:t> Applet </a:t>
            </a:r>
            <a:r>
              <a:rPr lang="nl-NL" sz="1400" dirty="0" smtClean="0"/>
              <a:t>{</a:t>
            </a:r>
          </a:p>
          <a:p>
            <a:endParaRPr lang="nl-NL" sz="1400" dirty="0" smtClean="0"/>
          </a:p>
          <a:p>
            <a:r>
              <a:rPr lang="nl-NL" sz="1400" dirty="0"/>
              <a:t>	</a:t>
            </a:r>
            <a:r>
              <a:rPr lang="nl-NL" sz="1400" b="1" dirty="0" err="1" smtClean="0">
                <a:solidFill>
                  <a:srgbClr val="FF0000"/>
                </a:solidFill>
              </a:rPr>
              <a:t>JTurtle</a:t>
            </a:r>
            <a:r>
              <a:rPr lang="nl-NL" sz="1400" b="1" dirty="0" smtClean="0">
                <a:solidFill>
                  <a:srgbClr val="FF0000"/>
                </a:solidFill>
              </a:rPr>
              <a:t> </a:t>
            </a:r>
            <a:r>
              <a:rPr lang="nl-NL" sz="1400" b="1" dirty="0" err="1" smtClean="0">
                <a:solidFill>
                  <a:srgbClr val="FF0000"/>
                </a:solidFill>
              </a:rPr>
              <a:t>turtle</a:t>
            </a:r>
            <a:r>
              <a:rPr lang="nl-NL" sz="1400" b="1" dirty="0" smtClean="0">
                <a:solidFill>
                  <a:srgbClr val="FF0000"/>
                </a:solidFill>
              </a:rPr>
              <a:t>;</a:t>
            </a:r>
          </a:p>
          <a:p>
            <a:endParaRPr lang="nl-NL" sz="1400" dirty="0"/>
          </a:p>
          <a:p>
            <a:r>
              <a:rPr lang="nl-NL" sz="1400" dirty="0" smtClean="0"/>
              <a:t>	public </a:t>
            </a:r>
            <a:r>
              <a:rPr lang="nl-NL" sz="1400" dirty="0" err="1" smtClean="0"/>
              <a:t>void</a:t>
            </a:r>
            <a:r>
              <a:rPr lang="nl-NL" sz="1400" dirty="0" smtClean="0"/>
              <a:t> </a:t>
            </a:r>
            <a:r>
              <a:rPr lang="nl-NL" sz="1400" dirty="0" err="1" smtClean="0"/>
              <a:t>init</a:t>
            </a:r>
            <a:r>
              <a:rPr lang="nl-NL" sz="1400" dirty="0" smtClean="0"/>
              <a:t>( ) {</a:t>
            </a:r>
          </a:p>
          <a:p>
            <a:r>
              <a:rPr lang="nl-NL" sz="1400" dirty="0" smtClean="0"/>
              <a:t>	</a:t>
            </a:r>
          </a:p>
          <a:p>
            <a:r>
              <a:rPr lang="nl-NL" sz="1400" dirty="0"/>
              <a:t>	</a:t>
            </a:r>
            <a:r>
              <a:rPr lang="nl-NL" sz="1400" dirty="0" smtClean="0"/>
              <a:t>	</a:t>
            </a:r>
            <a:r>
              <a:rPr lang="nl-NL" sz="1400" dirty="0" err="1" smtClean="0"/>
              <a:t>turtle</a:t>
            </a:r>
            <a:r>
              <a:rPr lang="nl-NL" sz="1400" dirty="0" smtClean="0"/>
              <a:t> = new </a:t>
            </a:r>
            <a:r>
              <a:rPr lang="nl-NL" sz="1400" dirty="0" err="1" smtClean="0"/>
              <a:t>JTurtle</a:t>
            </a:r>
            <a:r>
              <a:rPr lang="nl-NL" sz="1400" dirty="0" smtClean="0"/>
              <a:t>( </a:t>
            </a:r>
            <a:r>
              <a:rPr lang="nl-NL" sz="1400" dirty="0" err="1" smtClean="0"/>
              <a:t>this</a:t>
            </a:r>
            <a:r>
              <a:rPr lang="nl-NL" sz="1400" dirty="0" smtClean="0"/>
              <a:t> );</a:t>
            </a:r>
          </a:p>
          <a:p>
            <a:endParaRPr lang="nl-NL" sz="1400" dirty="0" smtClean="0"/>
          </a:p>
          <a:p>
            <a:r>
              <a:rPr lang="nl-NL" sz="1400" dirty="0" smtClean="0"/>
              <a:t>	}</a:t>
            </a:r>
          </a:p>
          <a:p>
            <a:endParaRPr lang="nl-NL" sz="1400" dirty="0"/>
          </a:p>
          <a:p>
            <a:r>
              <a:rPr lang="nl-NL" sz="1400" dirty="0" smtClean="0"/>
              <a:t>	public </a:t>
            </a:r>
            <a:r>
              <a:rPr lang="nl-NL" sz="1400" dirty="0" err="1" smtClean="0"/>
              <a:t>void</a:t>
            </a:r>
            <a:r>
              <a:rPr lang="nl-NL" sz="1400" dirty="0" smtClean="0"/>
              <a:t> </a:t>
            </a:r>
            <a:r>
              <a:rPr lang="nl-NL" sz="1400" dirty="0" err="1" smtClean="0"/>
              <a:t>paint</a:t>
            </a:r>
            <a:r>
              <a:rPr lang="nl-NL" sz="1400" dirty="0" smtClean="0"/>
              <a:t>( ) {</a:t>
            </a:r>
          </a:p>
          <a:p>
            <a:r>
              <a:rPr lang="nl-NL" sz="1400" dirty="0" smtClean="0"/>
              <a:t>		</a:t>
            </a:r>
          </a:p>
          <a:p>
            <a:r>
              <a:rPr lang="nl-NL" sz="1400" dirty="0" smtClean="0"/>
              <a:t>	</a:t>
            </a:r>
            <a:r>
              <a:rPr lang="nl-NL" sz="1400" dirty="0"/>
              <a:t>	</a:t>
            </a:r>
            <a:r>
              <a:rPr lang="nl-NL" sz="1400" dirty="0" err="1" smtClean="0"/>
              <a:t>turtle.init</a:t>
            </a:r>
            <a:r>
              <a:rPr lang="nl-NL" sz="1400" dirty="0" smtClean="0"/>
              <a:t>( );</a:t>
            </a:r>
          </a:p>
          <a:p>
            <a:r>
              <a:rPr lang="nl-NL" sz="1400" dirty="0"/>
              <a:t>	</a:t>
            </a:r>
            <a:r>
              <a:rPr lang="nl-NL" sz="1400" dirty="0" smtClean="0"/>
              <a:t>	</a:t>
            </a:r>
            <a:r>
              <a:rPr lang="nl-NL" sz="1400" dirty="0" err="1" smtClean="0"/>
              <a:t>turtle.forward</a:t>
            </a:r>
            <a:r>
              <a:rPr lang="nl-NL" sz="1400" dirty="0" smtClean="0"/>
              <a:t>( 40 );</a:t>
            </a:r>
          </a:p>
          <a:p>
            <a:r>
              <a:rPr lang="nl-NL" sz="1400" dirty="0"/>
              <a:t>	</a:t>
            </a:r>
            <a:r>
              <a:rPr lang="nl-NL" sz="1400" dirty="0" smtClean="0"/>
              <a:t>	</a:t>
            </a:r>
            <a:r>
              <a:rPr lang="nl-NL" sz="1400" dirty="0" err="1" smtClean="0"/>
              <a:t>turtle.left</a:t>
            </a:r>
            <a:r>
              <a:rPr lang="nl-NL" sz="1400" dirty="0" smtClean="0"/>
              <a:t>( 45 );</a:t>
            </a:r>
          </a:p>
          <a:p>
            <a:endParaRPr lang="nl-NL" sz="1400" dirty="0" smtClean="0"/>
          </a:p>
          <a:p>
            <a:r>
              <a:rPr lang="nl-NL" sz="1400" dirty="0" smtClean="0"/>
              <a:t>	}</a:t>
            </a:r>
          </a:p>
          <a:p>
            <a:endParaRPr lang="nl-NL" sz="1400" dirty="0"/>
          </a:p>
          <a:p>
            <a:r>
              <a:rPr lang="nl-NL" sz="1400" dirty="0" smtClean="0"/>
              <a:t>}</a:t>
            </a:r>
            <a:endParaRPr lang="nl-NL" sz="1400" dirty="0"/>
          </a:p>
        </p:txBody>
      </p:sp>
    </p:spTree>
    <p:extLst>
      <p:ext uri="{BB962C8B-B14F-4D97-AF65-F5344CB8AC3E}">
        <p14:creationId xmlns:p14="http://schemas.microsoft.com/office/powerpoint/2010/main" val="86722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12662" y="182582"/>
            <a:ext cx="6007810" cy="115818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nl-NL" sz="6600" dirty="0" smtClean="0"/>
              <a:t>Code voorbeeld</a:t>
            </a:r>
            <a:endParaRPr lang="nl-NL" sz="6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  <p:sp>
        <p:nvSpPr>
          <p:cNvPr id="2" name="Tekstvak 1"/>
          <p:cNvSpPr txBox="1"/>
          <p:nvPr/>
        </p:nvSpPr>
        <p:spPr>
          <a:xfrm>
            <a:off x="2812662" y="1268760"/>
            <a:ext cx="5760640" cy="534614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nl-NL" sz="1400" dirty="0"/>
              <a:t>import </a:t>
            </a:r>
            <a:r>
              <a:rPr lang="nl-NL" sz="1400" dirty="0" err="1"/>
              <a:t>java.awt</a:t>
            </a:r>
            <a:r>
              <a:rPr lang="nl-NL" sz="1400" dirty="0"/>
              <a:t>.*;</a:t>
            </a:r>
          </a:p>
          <a:p>
            <a:r>
              <a:rPr lang="nl-NL" sz="1400" dirty="0"/>
              <a:t>import </a:t>
            </a:r>
            <a:r>
              <a:rPr lang="nl-NL" sz="1400" dirty="0" err="1"/>
              <a:t>java.applet</a:t>
            </a:r>
            <a:r>
              <a:rPr lang="nl-NL" sz="1400" dirty="0"/>
              <a:t>.*;</a:t>
            </a:r>
          </a:p>
          <a:p>
            <a:r>
              <a:rPr lang="nl-NL" sz="1400" dirty="0" smtClean="0"/>
              <a:t/>
            </a:r>
            <a:br>
              <a:rPr lang="nl-NL" sz="1400" dirty="0" smtClean="0"/>
            </a:br>
            <a:r>
              <a:rPr lang="nl-NL" sz="1400" dirty="0" smtClean="0"/>
              <a:t>public </a:t>
            </a:r>
            <a:r>
              <a:rPr lang="nl-NL" sz="1400" dirty="0"/>
              <a:t>class </a:t>
            </a:r>
            <a:r>
              <a:rPr lang="nl-NL" sz="1400" dirty="0" err="1"/>
              <a:t>Appletje</a:t>
            </a:r>
            <a:r>
              <a:rPr lang="nl-NL" sz="1400" dirty="0"/>
              <a:t> </a:t>
            </a:r>
            <a:r>
              <a:rPr lang="nl-NL" sz="1400" dirty="0" err="1"/>
              <a:t>extends</a:t>
            </a:r>
            <a:r>
              <a:rPr lang="nl-NL" sz="1400" dirty="0"/>
              <a:t> Applet </a:t>
            </a:r>
            <a:r>
              <a:rPr lang="nl-NL" sz="1400" dirty="0" smtClean="0"/>
              <a:t>{</a:t>
            </a:r>
          </a:p>
          <a:p>
            <a:endParaRPr lang="nl-NL" sz="1400" dirty="0" smtClean="0"/>
          </a:p>
          <a:p>
            <a:r>
              <a:rPr lang="nl-NL" sz="1400" dirty="0"/>
              <a:t>	</a:t>
            </a:r>
            <a:r>
              <a:rPr lang="nl-NL" sz="1400" dirty="0" err="1" smtClean="0"/>
              <a:t>JTurtle</a:t>
            </a:r>
            <a:r>
              <a:rPr lang="nl-NL" sz="1400" dirty="0" smtClean="0"/>
              <a:t> </a:t>
            </a:r>
            <a:r>
              <a:rPr lang="nl-NL" sz="1400" dirty="0" err="1" smtClean="0"/>
              <a:t>turtle</a:t>
            </a:r>
            <a:r>
              <a:rPr lang="nl-NL" sz="1400" dirty="0" smtClean="0"/>
              <a:t>;</a:t>
            </a:r>
          </a:p>
          <a:p>
            <a:endParaRPr lang="nl-NL" sz="1400" dirty="0"/>
          </a:p>
          <a:p>
            <a:r>
              <a:rPr lang="nl-NL" sz="1400" dirty="0" smtClean="0"/>
              <a:t>	public </a:t>
            </a:r>
            <a:r>
              <a:rPr lang="nl-NL" sz="1400" dirty="0" err="1" smtClean="0"/>
              <a:t>void</a:t>
            </a:r>
            <a:r>
              <a:rPr lang="nl-NL" sz="1400" dirty="0" smtClean="0"/>
              <a:t> </a:t>
            </a:r>
            <a:r>
              <a:rPr lang="nl-NL" sz="1400" dirty="0" err="1" smtClean="0"/>
              <a:t>init</a:t>
            </a:r>
            <a:r>
              <a:rPr lang="nl-NL" sz="1400" dirty="0" smtClean="0"/>
              <a:t>( ) {</a:t>
            </a:r>
          </a:p>
          <a:p>
            <a:r>
              <a:rPr lang="nl-NL" sz="1400" dirty="0" smtClean="0"/>
              <a:t>	</a:t>
            </a:r>
          </a:p>
          <a:p>
            <a:r>
              <a:rPr lang="nl-NL" sz="1400" dirty="0"/>
              <a:t>	</a:t>
            </a:r>
            <a:r>
              <a:rPr lang="nl-NL" sz="1400" dirty="0" smtClean="0"/>
              <a:t>	</a:t>
            </a:r>
            <a:r>
              <a:rPr lang="nl-NL" sz="1400" b="1" dirty="0" err="1" smtClean="0">
                <a:solidFill>
                  <a:srgbClr val="FF0000"/>
                </a:solidFill>
              </a:rPr>
              <a:t>turtle</a:t>
            </a:r>
            <a:r>
              <a:rPr lang="nl-NL" sz="1400" b="1" dirty="0" smtClean="0">
                <a:solidFill>
                  <a:srgbClr val="FF0000"/>
                </a:solidFill>
              </a:rPr>
              <a:t> = new </a:t>
            </a:r>
            <a:r>
              <a:rPr lang="nl-NL" sz="1400" b="1" dirty="0" err="1" smtClean="0">
                <a:solidFill>
                  <a:srgbClr val="FF0000"/>
                </a:solidFill>
              </a:rPr>
              <a:t>JTurtle</a:t>
            </a:r>
            <a:r>
              <a:rPr lang="nl-NL" sz="1400" b="1" dirty="0" smtClean="0">
                <a:solidFill>
                  <a:srgbClr val="FF0000"/>
                </a:solidFill>
              </a:rPr>
              <a:t>( </a:t>
            </a:r>
            <a:r>
              <a:rPr lang="nl-NL" sz="1400" b="1" dirty="0" err="1" smtClean="0">
                <a:solidFill>
                  <a:srgbClr val="FF0000"/>
                </a:solidFill>
              </a:rPr>
              <a:t>this</a:t>
            </a:r>
            <a:r>
              <a:rPr lang="nl-NL" sz="1400" b="1" dirty="0" smtClean="0">
                <a:solidFill>
                  <a:srgbClr val="FF0000"/>
                </a:solidFill>
              </a:rPr>
              <a:t> );</a:t>
            </a:r>
          </a:p>
          <a:p>
            <a:endParaRPr lang="nl-NL" sz="1400" dirty="0" smtClean="0"/>
          </a:p>
          <a:p>
            <a:r>
              <a:rPr lang="nl-NL" sz="1400" dirty="0" smtClean="0"/>
              <a:t>	}</a:t>
            </a:r>
          </a:p>
          <a:p>
            <a:endParaRPr lang="nl-NL" sz="1400" dirty="0"/>
          </a:p>
          <a:p>
            <a:r>
              <a:rPr lang="nl-NL" sz="1400" dirty="0" smtClean="0"/>
              <a:t>	public </a:t>
            </a:r>
            <a:r>
              <a:rPr lang="nl-NL" sz="1400" dirty="0" err="1" smtClean="0"/>
              <a:t>void</a:t>
            </a:r>
            <a:r>
              <a:rPr lang="nl-NL" sz="1400" dirty="0" smtClean="0"/>
              <a:t> </a:t>
            </a:r>
            <a:r>
              <a:rPr lang="nl-NL" sz="1400" dirty="0" err="1" smtClean="0"/>
              <a:t>paint</a:t>
            </a:r>
            <a:r>
              <a:rPr lang="nl-NL" sz="1400" dirty="0" smtClean="0"/>
              <a:t>( ) {</a:t>
            </a:r>
          </a:p>
          <a:p>
            <a:r>
              <a:rPr lang="nl-NL" sz="1400" dirty="0" smtClean="0"/>
              <a:t>		</a:t>
            </a:r>
          </a:p>
          <a:p>
            <a:r>
              <a:rPr lang="nl-NL" sz="1400" dirty="0" smtClean="0"/>
              <a:t>	</a:t>
            </a:r>
            <a:r>
              <a:rPr lang="nl-NL" sz="1400" dirty="0"/>
              <a:t>	</a:t>
            </a:r>
            <a:r>
              <a:rPr lang="nl-NL" sz="1400" dirty="0" err="1" smtClean="0"/>
              <a:t>turtle.init</a:t>
            </a:r>
            <a:r>
              <a:rPr lang="nl-NL" sz="1400" dirty="0" smtClean="0"/>
              <a:t>( );</a:t>
            </a:r>
          </a:p>
          <a:p>
            <a:r>
              <a:rPr lang="nl-NL" sz="1400" dirty="0"/>
              <a:t>	</a:t>
            </a:r>
            <a:r>
              <a:rPr lang="nl-NL" sz="1400" dirty="0" smtClean="0"/>
              <a:t>	</a:t>
            </a:r>
            <a:r>
              <a:rPr lang="nl-NL" sz="1400" dirty="0" err="1" smtClean="0"/>
              <a:t>turtle.forward</a:t>
            </a:r>
            <a:r>
              <a:rPr lang="nl-NL" sz="1400" dirty="0" smtClean="0"/>
              <a:t>( 40 );</a:t>
            </a:r>
          </a:p>
          <a:p>
            <a:r>
              <a:rPr lang="nl-NL" sz="1400" dirty="0"/>
              <a:t>	</a:t>
            </a:r>
            <a:r>
              <a:rPr lang="nl-NL" sz="1400" dirty="0" smtClean="0"/>
              <a:t>	</a:t>
            </a:r>
            <a:r>
              <a:rPr lang="nl-NL" sz="1400" dirty="0" err="1" smtClean="0"/>
              <a:t>turtle.left</a:t>
            </a:r>
            <a:r>
              <a:rPr lang="nl-NL" sz="1400" dirty="0" smtClean="0"/>
              <a:t>( 45 );</a:t>
            </a:r>
          </a:p>
          <a:p>
            <a:endParaRPr lang="nl-NL" sz="1400" dirty="0" smtClean="0"/>
          </a:p>
          <a:p>
            <a:r>
              <a:rPr lang="nl-NL" sz="1400" dirty="0" smtClean="0"/>
              <a:t>	}</a:t>
            </a:r>
          </a:p>
          <a:p>
            <a:endParaRPr lang="nl-NL" sz="1400" dirty="0"/>
          </a:p>
          <a:p>
            <a:r>
              <a:rPr lang="nl-NL" sz="1400" dirty="0" smtClean="0"/>
              <a:t>}</a:t>
            </a:r>
            <a:endParaRPr lang="nl-NL" sz="1400" dirty="0"/>
          </a:p>
        </p:txBody>
      </p:sp>
    </p:spTree>
    <p:extLst>
      <p:ext uri="{BB962C8B-B14F-4D97-AF65-F5344CB8AC3E}">
        <p14:creationId xmlns:p14="http://schemas.microsoft.com/office/powerpoint/2010/main" val="396779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812662" y="182582"/>
            <a:ext cx="6007810" cy="115818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nl-NL" sz="6600" dirty="0" smtClean="0"/>
              <a:t>Code voorbeeld</a:t>
            </a:r>
            <a:endParaRPr lang="nl-NL" sz="6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953000" y="0"/>
            <a:ext cx="7765662" cy="16476125"/>
          </a:xfrm>
          <a:prstGeom prst="rect">
            <a:avLst/>
          </a:prstGeom>
        </p:spPr>
      </p:pic>
      <p:sp>
        <p:nvSpPr>
          <p:cNvPr id="2" name="Tekstvak 1"/>
          <p:cNvSpPr txBox="1"/>
          <p:nvPr/>
        </p:nvSpPr>
        <p:spPr>
          <a:xfrm>
            <a:off x="2812662" y="1268760"/>
            <a:ext cx="5760640" cy="534614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nl-NL" sz="1400" dirty="0"/>
              <a:t>import </a:t>
            </a:r>
            <a:r>
              <a:rPr lang="nl-NL" sz="1400" dirty="0" err="1"/>
              <a:t>java.awt</a:t>
            </a:r>
            <a:r>
              <a:rPr lang="nl-NL" sz="1400" dirty="0"/>
              <a:t>.*;</a:t>
            </a:r>
          </a:p>
          <a:p>
            <a:r>
              <a:rPr lang="nl-NL" sz="1400" dirty="0"/>
              <a:t>import </a:t>
            </a:r>
            <a:r>
              <a:rPr lang="nl-NL" sz="1400" dirty="0" err="1"/>
              <a:t>java.applet</a:t>
            </a:r>
            <a:r>
              <a:rPr lang="nl-NL" sz="1400" dirty="0"/>
              <a:t>.*;</a:t>
            </a:r>
          </a:p>
          <a:p>
            <a:r>
              <a:rPr lang="nl-NL" sz="1400" dirty="0" smtClean="0"/>
              <a:t/>
            </a:r>
            <a:br>
              <a:rPr lang="nl-NL" sz="1400" dirty="0" smtClean="0"/>
            </a:br>
            <a:r>
              <a:rPr lang="nl-NL" sz="1400" dirty="0" smtClean="0"/>
              <a:t>public </a:t>
            </a:r>
            <a:r>
              <a:rPr lang="nl-NL" sz="1400" dirty="0"/>
              <a:t>class </a:t>
            </a:r>
            <a:r>
              <a:rPr lang="nl-NL" sz="1400" dirty="0" err="1"/>
              <a:t>Appletje</a:t>
            </a:r>
            <a:r>
              <a:rPr lang="nl-NL" sz="1400" dirty="0"/>
              <a:t> </a:t>
            </a:r>
            <a:r>
              <a:rPr lang="nl-NL" sz="1400" dirty="0" err="1"/>
              <a:t>extends</a:t>
            </a:r>
            <a:r>
              <a:rPr lang="nl-NL" sz="1400" dirty="0"/>
              <a:t> Applet </a:t>
            </a:r>
            <a:r>
              <a:rPr lang="nl-NL" sz="1400" dirty="0" smtClean="0"/>
              <a:t>{</a:t>
            </a:r>
          </a:p>
          <a:p>
            <a:endParaRPr lang="nl-NL" sz="1400" dirty="0" smtClean="0"/>
          </a:p>
          <a:p>
            <a:r>
              <a:rPr lang="nl-NL" sz="1400" dirty="0"/>
              <a:t>	</a:t>
            </a:r>
            <a:r>
              <a:rPr lang="nl-NL" sz="1400" dirty="0" err="1" smtClean="0"/>
              <a:t>JTurtle</a:t>
            </a:r>
            <a:r>
              <a:rPr lang="nl-NL" sz="1400" dirty="0" smtClean="0"/>
              <a:t> </a:t>
            </a:r>
            <a:r>
              <a:rPr lang="nl-NL" sz="1400" dirty="0" err="1" smtClean="0"/>
              <a:t>turtle</a:t>
            </a:r>
            <a:r>
              <a:rPr lang="nl-NL" sz="1400" dirty="0" smtClean="0"/>
              <a:t>;</a:t>
            </a:r>
          </a:p>
          <a:p>
            <a:endParaRPr lang="nl-NL" sz="1400" dirty="0"/>
          </a:p>
          <a:p>
            <a:r>
              <a:rPr lang="nl-NL" sz="1400" dirty="0" smtClean="0"/>
              <a:t>	public </a:t>
            </a:r>
            <a:r>
              <a:rPr lang="nl-NL" sz="1400" dirty="0" err="1" smtClean="0"/>
              <a:t>void</a:t>
            </a:r>
            <a:r>
              <a:rPr lang="nl-NL" sz="1400" dirty="0" smtClean="0"/>
              <a:t> </a:t>
            </a:r>
            <a:r>
              <a:rPr lang="nl-NL" sz="1400" dirty="0" err="1" smtClean="0"/>
              <a:t>init</a:t>
            </a:r>
            <a:r>
              <a:rPr lang="nl-NL" sz="1400" dirty="0" smtClean="0"/>
              <a:t>( ) {</a:t>
            </a:r>
          </a:p>
          <a:p>
            <a:r>
              <a:rPr lang="nl-NL" sz="1400" dirty="0" smtClean="0"/>
              <a:t>	</a:t>
            </a:r>
          </a:p>
          <a:p>
            <a:r>
              <a:rPr lang="nl-NL" sz="1400" dirty="0"/>
              <a:t>	</a:t>
            </a:r>
            <a:r>
              <a:rPr lang="nl-NL" sz="1400" dirty="0" smtClean="0"/>
              <a:t>	</a:t>
            </a:r>
            <a:r>
              <a:rPr lang="nl-NL" sz="1400" dirty="0" err="1" smtClean="0"/>
              <a:t>turtle</a:t>
            </a:r>
            <a:r>
              <a:rPr lang="nl-NL" sz="1400" dirty="0" smtClean="0"/>
              <a:t> = new </a:t>
            </a:r>
            <a:r>
              <a:rPr lang="nl-NL" sz="1400" dirty="0" err="1" smtClean="0"/>
              <a:t>JTurtle</a:t>
            </a:r>
            <a:r>
              <a:rPr lang="nl-NL" sz="1400" dirty="0" smtClean="0"/>
              <a:t>( </a:t>
            </a:r>
            <a:r>
              <a:rPr lang="nl-NL" sz="1400" dirty="0" err="1" smtClean="0"/>
              <a:t>this</a:t>
            </a:r>
            <a:r>
              <a:rPr lang="nl-NL" sz="1400" dirty="0" smtClean="0"/>
              <a:t> );</a:t>
            </a:r>
          </a:p>
          <a:p>
            <a:endParaRPr lang="nl-NL" sz="1400" dirty="0" smtClean="0"/>
          </a:p>
          <a:p>
            <a:r>
              <a:rPr lang="nl-NL" sz="1400" dirty="0" smtClean="0"/>
              <a:t>	}</a:t>
            </a:r>
          </a:p>
          <a:p>
            <a:endParaRPr lang="nl-NL" sz="1400" dirty="0"/>
          </a:p>
          <a:p>
            <a:r>
              <a:rPr lang="nl-NL" sz="1400" dirty="0" smtClean="0"/>
              <a:t>	public </a:t>
            </a:r>
            <a:r>
              <a:rPr lang="nl-NL" sz="1400" dirty="0" err="1" smtClean="0"/>
              <a:t>void</a:t>
            </a:r>
            <a:r>
              <a:rPr lang="nl-NL" sz="1400" dirty="0" smtClean="0"/>
              <a:t> </a:t>
            </a:r>
            <a:r>
              <a:rPr lang="nl-NL" sz="1400" dirty="0" err="1" smtClean="0"/>
              <a:t>paint</a:t>
            </a:r>
            <a:r>
              <a:rPr lang="nl-NL" sz="1400" dirty="0" smtClean="0"/>
              <a:t>( ) {</a:t>
            </a:r>
          </a:p>
          <a:p>
            <a:r>
              <a:rPr lang="nl-NL" sz="1400" dirty="0" smtClean="0"/>
              <a:t>		</a:t>
            </a:r>
          </a:p>
          <a:p>
            <a:r>
              <a:rPr lang="nl-NL" sz="1400" b="1" dirty="0" smtClean="0">
                <a:solidFill>
                  <a:srgbClr val="FF0000"/>
                </a:solidFill>
              </a:rPr>
              <a:t>	</a:t>
            </a:r>
            <a:r>
              <a:rPr lang="nl-NL" sz="1400" b="1" dirty="0">
                <a:solidFill>
                  <a:srgbClr val="FF0000"/>
                </a:solidFill>
              </a:rPr>
              <a:t>	</a:t>
            </a:r>
            <a:r>
              <a:rPr lang="nl-NL" sz="1400" b="1" dirty="0" err="1" smtClean="0">
                <a:solidFill>
                  <a:srgbClr val="FF0000"/>
                </a:solidFill>
              </a:rPr>
              <a:t>turtle.init</a:t>
            </a:r>
            <a:r>
              <a:rPr lang="nl-NL" sz="1400" b="1" dirty="0" smtClean="0">
                <a:solidFill>
                  <a:srgbClr val="FF0000"/>
                </a:solidFill>
              </a:rPr>
              <a:t>( );</a:t>
            </a:r>
          </a:p>
          <a:p>
            <a:r>
              <a:rPr lang="nl-NL" sz="1400" b="1" dirty="0">
                <a:solidFill>
                  <a:srgbClr val="FF0000"/>
                </a:solidFill>
              </a:rPr>
              <a:t>	</a:t>
            </a:r>
            <a:r>
              <a:rPr lang="nl-NL" sz="1400" b="1" dirty="0" smtClean="0">
                <a:solidFill>
                  <a:srgbClr val="FF0000"/>
                </a:solidFill>
              </a:rPr>
              <a:t>	</a:t>
            </a:r>
            <a:r>
              <a:rPr lang="nl-NL" sz="1400" b="1" dirty="0" err="1" smtClean="0">
                <a:solidFill>
                  <a:srgbClr val="FF0000"/>
                </a:solidFill>
              </a:rPr>
              <a:t>turtle.forward</a:t>
            </a:r>
            <a:r>
              <a:rPr lang="nl-NL" sz="1400" b="1" dirty="0" smtClean="0">
                <a:solidFill>
                  <a:srgbClr val="FF0000"/>
                </a:solidFill>
              </a:rPr>
              <a:t>( 40 );</a:t>
            </a:r>
          </a:p>
          <a:p>
            <a:r>
              <a:rPr lang="nl-NL" sz="1400" b="1" dirty="0">
                <a:solidFill>
                  <a:srgbClr val="FF0000"/>
                </a:solidFill>
              </a:rPr>
              <a:t>	</a:t>
            </a:r>
            <a:r>
              <a:rPr lang="nl-NL" sz="1400" b="1" dirty="0" smtClean="0">
                <a:solidFill>
                  <a:srgbClr val="FF0000"/>
                </a:solidFill>
              </a:rPr>
              <a:t>	</a:t>
            </a:r>
            <a:r>
              <a:rPr lang="nl-NL" sz="1400" b="1" dirty="0" err="1" smtClean="0">
                <a:solidFill>
                  <a:srgbClr val="FF0000"/>
                </a:solidFill>
              </a:rPr>
              <a:t>turtle.left</a:t>
            </a:r>
            <a:r>
              <a:rPr lang="nl-NL" sz="1400" b="1" dirty="0" smtClean="0">
                <a:solidFill>
                  <a:srgbClr val="FF0000"/>
                </a:solidFill>
              </a:rPr>
              <a:t>( 45 );</a:t>
            </a:r>
          </a:p>
          <a:p>
            <a:endParaRPr lang="nl-NL" sz="1400" dirty="0" smtClean="0"/>
          </a:p>
          <a:p>
            <a:r>
              <a:rPr lang="nl-NL" sz="1400" dirty="0" smtClean="0"/>
              <a:t>	}</a:t>
            </a:r>
          </a:p>
          <a:p>
            <a:endParaRPr lang="nl-NL" sz="1400" dirty="0"/>
          </a:p>
          <a:p>
            <a:r>
              <a:rPr lang="nl-NL" sz="1400" dirty="0" smtClean="0"/>
              <a:t>}</a:t>
            </a:r>
            <a:endParaRPr lang="nl-NL" sz="1400" dirty="0"/>
          </a:p>
        </p:txBody>
      </p:sp>
    </p:spTree>
    <p:extLst>
      <p:ext uri="{BB962C8B-B14F-4D97-AF65-F5344CB8AC3E}">
        <p14:creationId xmlns:p14="http://schemas.microsoft.com/office/powerpoint/2010/main" val="324751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Handige functies</a:t>
            </a:r>
            <a:endParaRPr lang="nl-N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>
            <a:normAutofit/>
          </a:bodyPr>
          <a:lstStyle/>
          <a:p>
            <a:r>
              <a:rPr lang="nl-NL" dirty="0" err="1" smtClean="0"/>
              <a:t>hide</a:t>
            </a:r>
            <a:r>
              <a:rPr lang="nl-NL" dirty="0" smtClean="0"/>
              <a:t>( )</a:t>
            </a:r>
          </a:p>
          <a:p>
            <a:r>
              <a:rPr lang="nl-NL" dirty="0" err="1" smtClean="0"/>
              <a:t>delayOn</a:t>
            </a:r>
            <a:r>
              <a:rPr lang="nl-NL" dirty="0" smtClean="0"/>
              <a:t>( int s ) | </a:t>
            </a:r>
            <a:r>
              <a:rPr lang="nl-NL" sz="2400" dirty="0" err="1" smtClean="0"/>
              <a:t>delayOff</a:t>
            </a:r>
            <a:r>
              <a:rPr lang="nl-NL" sz="2400" dirty="0" smtClean="0"/>
              <a:t>( )</a:t>
            </a:r>
          </a:p>
          <a:p>
            <a:r>
              <a:rPr lang="nl-NL" dirty="0" err="1" smtClean="0"/>
              <a:t>penup</a:t>
            </a:r>
            <a:r>
              <a:rPr lang="nl-NL" dirty="0" smtClean="0"/>
              <a:t>( ) | </a:t>
            </a:r>
            <a:r>
              <a:rPr lang="nl-NL" sz="2400" dirty="0" err="1" smtClean="0"/>
              <a:t>pendown</a:t>
            </a:r>
            <a:r>
              <a:rPr lang="nl-NL" sz="2400" dirty="0" smtClean="0"/>
              <a:t>( )</a:t>
            </a:r>
          </a:p>
          <a:p>
            <a:r>
              <a:rPr lang="nl-NL" dirty="0" err="1" smtClean="0"/>
              <a:t>setPos</a:t>
            </a:r>
            <a:r>
              <a:rPr lang="nl-NL" dirty="0" smtClean="0"/>
              <a:t>( int x, int y, int d )</a:t>
            </a:r>
          </a:p>
          <a:p>
            <a:r>
              <a:rPr lang="nl-NL" dirty="0" err="1"/>
              <a:t>fillOn</a:t>
            </a:r>
            <a:r>
              <a:rPr lang="nl-NL" dirty="0"/>
              <a:t>( ) | </a:t>
            </a:r>
            <a:r>
              <a:rPr lang="nl-NL" sz="2400" dirty="0" err="1"/>
              <a:t>fillOff</a:t>
            </a:r>
            <a:r>
              <a:rPr lang="nl-NL" sz="2400" dirty="0"/>
              <a:t>( </a:t>
            </a:r>
            <a:r>
              <a:rPr lang="nl-NL" sz="2400" dirty="0" smtClean="0"/>
              <a:t>)</a:t>
            </a:r>
            <a:endParaRPr lang="nl-NL" dirty="0" smtClean="0"/>
          </a:p>
          <a:p>
            <a:r>
              <a:rPr lang="nl-NL" dirty="0" err="1" smtClean="0"/>
              <a:t>getPos</a:t>
            </a:r>
            <a:r>
              <a:rPr lang="nl-NL" dirty="0" smtClean="0"/>
              <a:t>( )</a:t>
            </a:r>
          </a:p>
          <a:p>
            <a:r>
              <a:rPr lang="nl-NL" dirty="0" smtClean="0"/>
              <a:t>Home( )</a:t>
            </a:r>
            <a:endParaRPr lang="nl-NL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436737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>
              <a:defRPr lang="nl-NL"/>
            </a:pPr>
            <a:r>
              <a:rPr lang="nl-NL"/>
              <a:t>Vragen?</a:t>
            </a: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yI2DOt6RzRcU51QxdhNew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AGzTPKJNXuuOK4v20iPS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0uhWvCQomImT50qU5y4Zn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QUq8QELArFIgadhH063fp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nkrlxYPS4jAzciXk8ToAM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retnMj4SFfqbVIhVK0Rf8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ezdaKHeWyBnZyZ2cDqRSoa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RMR96J2MVd0CGe2e5htjk"/>
</p:tagLst>
</file>

<file path=ppt/theme/theme1.xml><?xml version="1.0" encoding="utf-8"?>
<a:theme xmlns:a="http://schemas.openxmlformats.org/drawingml/2006/main" name="Train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</Template>
  <TotalTime>0</TotalTime>
  <Words>564</Words>
  <Application>Microsoft Office PowerPoint</Application>
  <PresentationFormat>Diavoorstelling (4:3)</PresentationFormat>
  <Paragraphs>157</Paragraphs>
  <Slides>10</Slides>
  <Notes>10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1" baseType="lpstr">
      <vt:lpstr>Training</vt:lpstr>
      <vt:lpstr>JTurtle  Hoofdstuk 9</vt:lpstr>
      <vt:lpstr>JTurtle, wat is het?</vt:lpstr>
      <vt:lpstr>Hoe werkt het?</vt:lpstr>
      <vt:lpstr>Hoe gebruik je JTurtle?</vt:lpstr>
      <vt:lpstr>PowerPoint-presentatie</vt:lpstr>
      <vt:lpstr>PowerPoint-presentatie</vt:lpstr>
      <vt:lpstr>PowerPoint-presentatie</vt:lpstr>
      <vt:lpstr>PowerPoint-presentatie</vt:lpstr>
      <vt:lpstr>Handige functies</vt:lpstr>
      <vt:lpstr>Vragen?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2011-02-04T08:56:23Z</dcterms:created>
  <dcterms:modified xsi:type="dcterms:W3CDTF">2011-02-05T13:18:27Z</dcterms:modified>
</cp:coreProperties>
</file>